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Roboto Black"/>
      <p:bold r:id="rId30"/>
      <p:boldItalic r:id="rId31"/>
    </p:embeddedFont>
    <p:embeddedFont>
      <p:font typeface="Roboto"/>
      <p:regular r:id="rId32"/>
      <p:bold r:id="rId33"/>
      <p:italic r:id="rId34"/>
      <p:boldItalic r:id="rId35"/>
    </p:embeddedFont>
    <p:embeddedFont>
      <p:font typeface="Arimo"/>
      <p:regular r:id="rId36"/>
      <p:bold r:id="rId37"/>
      <p:italic r:id="rId38"/>
      <p:boldItalic r:id="rId39"/>
    </p:embeddedFont>
    <p:embeddedFont>
      <p:font typeface="Livvic"/>
      <p:regular r:id="rId40"/>
      <p:bold r:id="rId41"/>
      <p:italic r:id="rId42"/>
      <p:boldItalic r:id="rId43"/>
    </p:embeddedFont>
    <p:embeddedFont>
      <p:font typeface="Carter One"/>
      <p:regular r:id="rId44"/>
    </p:embeddedFont>
    <p:embeddedFont>
      <p:font typeface="Alfa Slab One"/>
      <p:regular r:id="rId45"/>
    </p:embeddedFont>
    <p:embeddedFont>
      <p:font typeface="Open Sans"/>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0" roundtripDataSignature="AMtx7mh0ogd8UhNpeQXuH6M/sZcggFtA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Livvic-regular.fntdata"/><Relationship Id="rId42" Type="http://schemas.openxmlformats.org/officeDocument/2006/relationships/font" Target="fonts/Livvic-italic.fntdata"/><Relationship Id="rId41" Type="http://schemas.openxmlformats.org/officeDocument/2006/relationships/font" Target="fonts/Livvic-bold.fntdata"/><Relationship Id="rId44" Type="http://schemas.openxmlformats.org/officeDocument/2006/relationships/font" Target="fonts/CarterOne-regular.fntdata"/><Relationship Id="rId43" Type="http://schemas.openxmlformats.org/officeDocument/2006/relationships/font" Target="fonts/Livvic-boldItalic.fntdata"/><Relationship Id="rId46" Type="http://schemas.openxmlformats.org/officeDocument/2006/relationships/font" Target="fonts/OpenSans-regular.fntdata"/><Relationship Id="rId45" Type="http://schemas.openxmlformats.org/officeDocument/2006/relationships/font" Target="fonts/AlfaSlabOn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OpenSans-italic.fntdata"/><Relationship Id="rId47" Type="http://schemas.openxmlformats.org/officeDocument/2006/relationships/font" Target="fonts/OpenSans-bold.fntdata"/><Relationship Id="rId49" Type="http://schemas.openxmlformats.org/officeDocument/2006/relationships/font" Target="fonts/OpenSa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lack-boldItalic.fntdata"/><Relationship Id="rId30" Type="http://schemas.openxmlformats.org/officeDocument/2006/relationships/font" Target="fonts/RobotoBlack-bold.fntdata"/><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Arimo-bold.fntdata"/><Relationship Id="rId36" Type="http://schemas.openxmlformats.org/officeDocument/2006/relationships/font" Target="fonts/Arimo-regular.fntdata"/><Relationship Id="rId39" Type="http://schemas.openxmlformats.org/officeDocument/2006/relationships/font" Target="fonts/Arimo-boldItalic.fntdata"/><Relationship Id="rId38" Type="http://schemas.openxmlformats.org/officeDocument/2006/relationships/font" Target="fonts/Arimo-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0" Type="http://customschemas.google.com/relationships/presentationmetadata" Target="meta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 name="Google Shape;46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5d04ee4838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g25d04ee4838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25d04ee4838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25d04ee4838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954253cef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954253cef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5e499a4db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5e499a4db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4" name="Google Shape;50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3"/>
          <p:cNvSpPr txBox="1"/>
          <p:nvPr>
            <p:ph type="ctrTitle"/>
          </p:nvPr>
        </p:nvSpPr>
        <p:spPr>
          <a:xfrm>
            <a:off x="655083" y="1629192"/>
            <a:ext cx="3992100" cy="17910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7000"/>
              <a:buNone/>
              <a:defRPr b="0" sz="7000"/>
            </a:lvl1pPr>
            <a:lvl2pPr lvl="1" algn="ctr">
              <a:lnSpc>
                <a:spcPct val="80000"/>
              </a:lnSpc>
              <a:spcBef>
                <a:spcPts val="0"/>
              </a:spcBef>
              <a:spcAft>
                <a:spcPts val="0"/>
              </a:spcAft>
              <a:buSzPts val="7000"/>
              <a:buNone/>
              <a:defRPr sz="7000"/>
            </a:lvl2pPr>
            <a:lvl3pPr lvl="2" algn="ctr">
              <a:lnSpc>
                <a:spcPct val="80000"/>
              </a:lnSpc>
              <a:spcBef>
                <a:spcPts val="0"/>
              </a:spcBef>
              <a:spcAft>
                <a:spcPts val="0"/>
              </a:spcAft>
              <a:buSzPts val="7000"/>
              <a:buNone/>
              <a:defRPr sz="7000"/>
            </a:lvl3pPr>
            <a:lvl4pPr lvl="3" algn="ctr">
              <a:lnSpc>
                <a:spcPct val="80000"/>
              </a:lnSpc>
              <a:spcBef>
                <a:spcPts val="0"/>
              </a:spcBef>
              <a:spcAft>
                <a:spcPts val="0"/>
              </a:spcAft>
              <a:buSzPts val="7000"/>
              <a:buNone/>
              <a:defRPr sz="7000"/>
            </a:lvl4pPr>
            <a:lvl5pPr lvl="4" algn="ctr">
              <a:lnSpc>
                <a:spcPct val="80000"/>
              </a:lnSpc>
              <a:spcBef>
                <a:spcPts val="0"/>
              </a:spcBef>
              <a:spcAft>
                <a:spcPts val="0"/>
              </a:spcAft>
              <a:buSzPts val="7000"/>
              <a:buNone/>
              <a:defRPr sz="7000"/>
            </a:lvl5pPr>
            <a:lvl6pPr lvl="5" algn="ctr">
              <a:lnSpc>
                <a:spcPct val="80000"/>
              </a:lnSpc>
              <a:spcBef>
                <a:spcPts val="0"/>
              </a:spcBef>
              <a:spcAft>
                <a:spcPts val="0"/>
              </a:spcAft>
              <a:buSzPts val="7000"/>
              <a:buNone/>
              <a:defRPr sz="7000"/>
            </a:lvl6pPr>
            <a:lvl7pPr lvl="6" algn="ctr">
              <a:lnSpc>
                <a:spcPct val="80000"/>
              </a:lnSpc>
              <a:spcBef>
                <a:spcPts val="0"/>
              </a:spcBef>
              <a:spcAft>
                <a:spcPts val="0"/>
              </a:spcAft>
              <a:buSzPts val="7000"/>
              <a:buNone/>
              <a:defRPr sz="7000"/>
            </a:lvl7pPr>
            <a:lvl8pPr lvl="7" algn="ctr">
              <a:lnSpc>
                <a:spcPct val="80000"/>
              </a:lnSpc>
              <a:spcBef>
                <a:spcPts val="0"/>
              </a:spcBef>
              <a:spcAft>
                <a:spcPts val="0"/>
              </a:spcAft>
              <a:buSzPts val="7000"/>
              <a:buNone/>
              <a:defRPr sz="7000"/>
            </a:lvl8pPr>
            <a:lvl9pPr lvl="8" algn="ctr">
              <a:lnSpc>
                <a:spcPct val="80000"/>
              </a:lnSpc>
              <a:spcBef>
                <a:spcPts val="0"/>
              </a:spcBef>
              <a:spcAft>
                <a:spcPts val="0"/>
              </a:spcAft>
              <a:buSzPts val="7000"/>
              <a:buNone/>
              <a:defRPr sz="7000"/>
            </a:lvl9pPr>
          </a:lstStyle>
          <a:p/>
        </p:txBody>
      </p:sp>
      <p:sp>
        <p:nvSpPr>
          <p:cNvPr id="10" name="Google Shape;10;p23"/>
          <p:cNvSpPr txBox="1"/>
          <p:nvPr>
            <p:ph idx="1" type="subTitle"/>
          </p:nvPr>
        </p:nvSpPr>
        <p:spPr>
          <a:xfrm>
            <a:off x="615575" y="4034776"/>
            <a:ext cx="2242500" cy="59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4">
    <p:spTree>
      <p:nvGrpSpPr>
        <p:cNvPr id="90" name="Shape 90"/>
        <p:cNvGrpSpPr/>
        <p:nvPr/>
      </p:nvGrpSpPr>
      <p:grpSpPr>
        <a:xfrm>
          <a:off x="0" y="0"/>
          <a:ext cx="0" cy="0"/>
          <a:chOff x="0" y="0"/>
          <a:chExt cx="0" cy="0"/>
        </a:xfrm>
      </p:grpSpPr>
      <p:sp>
        <p:nvSpPr>
          <p:cNvPr id="91" name="Google Shape;91;p32"/>
          <p:cNvSpPr txBox="1"/>
          <p:nvPr>
            <p:ph type="title"/>
          </p:nvPr>
        </p:nvSpPr>
        <p:spPr>
          <a:xfrm>
            <a:off x="720000" y="1773125"/>
            <a:ext cx="3575700" cy="1766400"/>
          </a:xfrm>
          <a:prstGeom prst="rect">
            <a:avLst/>
          </a:prstGeom>
          <a:noFill/>
          <a:ln>
            <a:noFill/>
          </a:ln>
        </p:spPr>
        <p:txBody>
          <a:bodyPr anchorCtr="0" anchor="ctr" bIns="91425" lIns="91425" spcFirstLastPara="1" rIns="91425" wrap="square" tIns="91425">
            <a:noAutofit/>
          </a:bodyPr>
          <a:lstStyle>
            <a:lvl1pPr lvl="0" marR="91440" algn="ctr">
              <a:lnSpc>
                <a:spcPct val="80000"/>
              </a:lnSpc>
              <a:spcBef>
                <a:spcPts val="0"/>
              </a:spcBef>
              <a:spcAft>
                <a:spcPts val="0"/>
              </a:spcAft>
              <a:buSzPts val="5000"/>
              <a:buNone/>
              <a:defRPr sz="5000"/>
            </a:lvl1pPr>
            <a:lvl2pPr lvl="1" algn="r">
              <a:lnSpc>
                <a:spcPct val="80000"/>
              </a:lnSpc>
              <a:spcBef>
                <a:spcPts val="0"/>
              </a:spcBef>
              <a:spcAft>
                <a:spcPts val="0"/>
              </a:spcAft>
              <a:buSzPts val="5000"/>
              <a:buNone/>
              <a:defRPr sz="5000"/>
            </a:lvl2pPr>
            <a:lvl3pPr lvl="2" algn="r">
              <a:lnSpc>
                <a:spcPct val="80000"/>
              </a:lnSpc>
              <a:spcBef>
                <a:spcPts val="0"/>
              </a:spcBef>
              <a:spcAft>
                <a:spcPts val="0"/>
              </a:spcAft>
              <a:buSzPts val="5000"/>
              <a:buNone/>
              <a:defRPr sz="5000"/>
            </a:lvl3pPr>
            <a:lvl4pPr lvl="3" algn="r">
              <a:lnSpc>
                <a:spcPct val="80000"/>
              </a:lnSpc>
              <a:spcBef>
                <a:spcPts val="0"/>
              </a:spcBef>
              <a:spcAft>
                <a:spcPts val="0"/>
              </a:spcAft>
              <a:buSzPts val="5000"/>
              <a:buNone/>
              <a:defRPr sz="5000"/>
            </a:lvl4pPr>
            <a:lvl5pPr lvl="4" algn="r">
              <a:lnSpc>
                <a:spcPct val="80000"/>
              </a:lnSpc>
              <a:spcBef>
                <a:spcPts val="0"/>
              </a:spcBef>
              <a:spcAft>
                <a:spcPts val="0"/>
              </a:spcAft>
              <a:buSzPts val="5000"/>
              <a:buNone/>
              <a:defRPr sz="5000"/>
            </a:lvl5pPr>
            <a:lvl6pPr lvl="5" algn="r">
              <a:lnSpc>
                <a:spcPct val="80000"/>
              </a:lnSpc>
              <a:spcBef>
                <a:spcPts val="0"/>
              </a:spcBef>
              <a:spcAft>
                <a:spcPts val="0"/>
              </a:spcAft>
              <a:buSzPts val="5000"/>
              <a:buNone/>
              <a:defRPr sz="5000"/>
            </a:lvl6pPr>
            <a:lvl7pPr lvl="6" algn="r">
              <a:lnSpc>
                <a:spcPct val="80000"/>
              </a:lnSpc>
              <a:spcBef>
                <a:spcPts val="0"/>
              </a:spcBef>
              <a:spcAft>
                <a:spcPts val="0"/>
              </a:spcAft>
              <a:buSzPts val="5000"/>
              <a:buNone/>
              <a:defRPr sz="5000"/>
            </a:lvl7pPr>
            <a:lvl8pPr lvl="7" algn="r">
              <a:lnSpc>
                <a:spcPct val="80000"/>
              </a:lnSpc>
              <a:spcBef>
                <a:spcPts val="0"/>
              </a:spcBef>
              <a:spcAft>
                <a:spcPts val="0"/>
              </a:spcAft>
              <a:buSzPts val="5000"/>
              <a:buNone/>
              <a:defRPr sz="5000"/>
            </a:lvl8pPr>
            <a:lvl9pPr lvl="8" algn="r">
              <a:lnSpc>
                <a:spcPct val="80000"/>
              </a:lnSpc>
              <a:spcBef>
                <a:spcPts val="0"/>
              </a:spcBef>
              <a:spcAft>
                <a:spcPts val="0"/>
              </a:spcAft>
              <a:buSzPts val="5000"/>
              <a:buNone/>
              <a:defRPr sz="5000"/>
            </a:lvl9pPr>
          </a:lstStyle>
          <a:p/>
        </p:txBody>
      </p:sp>
      <p:sp>
        <p:nvSpPr>
          <p:cNvPr id="92" name="Google Shape;92;p32"/>
          <p:cNvSpPr txBox="1"/>
          <p:nvPr>
            <p:ph idx="2" type="title"/>
          </p:nvPr>
        </p:nvSpPr>
        <p:spPr>
          <a:xfrm>
            <a:off x="3846225" y="408825"/>
            <a:ext cx="1095000" cy="951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b="0" sz="5000"/>
            </a:lvl2pPr>
            <a:lvl3pPr lvl="2" algn="ctr">
              <a:lnSpc>
                <a:spcPct val="100000"/>
              </a:lnSpc>
              <a:spcBef>
                <a:spcPts val="0"/>
              </a:spcBef>
              <a:spcAft>
                <a:spcPts val="0"/>
              </a:spcAft>
              <a:buSzPts val="5000"/>
              <a:buNone/>
              <a:defRPr b="0" sz="5000"/>
            </a:lvl3pPr>
            <a:lvl4pPr lvl="3" algn="ctr">
              <a:lnSpc>
                <a:spcPct val="100000"/>
              </a:lnSpc>
              <a:spcBef>
                <a:spcPts val="0"/>
              </a:spcBef>
              <a:spcAft>
                <a:spcPts val="0"/>
              </a:spcAft>
              <a:buSzPts val="5000"/>
              <a:buNone/>
              <a:defRPr b="0" sz="5000"/>
            </a:lvl4pPr>
            <a:lvl5pPr lvl="4" algn="ctr">
              <a:lnSpc>
                <a:spcPct val="100000"/>
              </a:lnSpc>
              <a:spcBef>
                <a:spcPts val="0"/>
              </a:spcBef>
              <a:spcAft>
                <a:spcPts val="0"/>
              </a:spcAft>
              <a:buSzPts val="5000"/>
              <a:buNone/>
              <a:defRPr b="0" sz="5000"/>
            </a:lvl5pPr>
            <a:lvl6pPr lvl="5" algn="ctr">
              <a:lnSpc>
                <a:spcPct val="100000"/>
              </a:lnSpc>
              <a:spcBef>
                <a:spcPts val="0"/>
              </a:spcBef>
              <a:spcAft>
                <a:spcPts val="0"/>
              </a:spcAft>
              <a:buSzPts val="5000"/>
              <a:buNone/>
              <a:defRPr b="0" sz="5000"/>
            </a:lvl6pPr>
            <a:lvl7pPr lvl="6" algn="ctr">
              <a:lnSpc>
                <a:spcPct val="100000"/>
              </a:lnSpc>
              <a:spcBef>
                <a:spcPts val="0"/>
              </a:spcBef>
              <a:spcAft>
                <a:spcPts val="0"/>
              </a:spcAft>
              <a:buSzPts val="5000"/>
              <a:buNone/>
              <a:defRPr b="0" sz="5000"/>
            </a:lvl7pPr>
            <a:lvl8pPr lvl="7" algn="ctr">
              <a:lnSpc>
                <a:spcPct val="100000"/>
              </a:lnSpc>
              <a:spcBef>
                <a:spcPts val="0"/>
              </a:spcBef>
              <a:spcAft>
                <a:spcPts val="0"/>
              </a:spcAft>
              <a:buSzPts val="5000"/>
              <a:buNone/>
              <a:defRPr b="0" sz="5000"/>
            </a:lvl8pPr>
            <a:lvl9pPr lvl="8" algn="ctr">
              <a:lnSpc>
                <a:spcPct val="100000"/>
              </a:lnSpc>
              <a:spcBef>
                <a:spcPts val="0"/>
              </a:spcBef>
              <a:spcAft>
                <a:spcPts val="0"/>
              </a:spcAft>
              <a:buSzPts val="5000"/>
              <a:buNone/>
              <a:defRPr b="0" sz="50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4_1">
    <p:spTree>
      <p:nvGrpSpPr>
        <p:cNvPr id="93" name="Shape 93"/>
        <p:cNvGrpSpPr/>
        <p:nvPr/>
      </p:nvGrpSpPr>
      <p:grpSpPr>
        <a:xfrm>
          <a:off x="0" y="0"/>
          <a:ext cx="0" cy="0"/>
          <a:chOff x="0" y="0"/>
          <a:chExt cx="0" cy="0"/>
        </a:xfrm>
      </p:grpSpPr>
      <p:sp>
        <p:nvSpPr>
          <p:cNvPr id="94" name="Google Shape;94;p33"/>
          <p:cNvSpPr txBox="1"/>
          <p:nvPr>
            <p:ph type="title"/>
          </p:nvPr>
        </p:nvSpPr>
        <p:spPr>
          <a:xfrm>
            <a:off x="4724400" y="1783184"/>
            <a:ext cx="3699600" cy="1766400"/>
          </a:xfrm>
          <a:prstGeom prst="rect">
            <a:avLst/>
          </a:prstGeom>
          <a:noFill/>
          <a:ln>
            <a:noFill/>
          </a:ln>
        </p:spPr>
        <p:txBody>
          <a:bodyPr anchorCtr="0" anchor="ctr" bIns="91425" lIns="91425" spcFirstLastPara="1" rIns="91425" wrap="square" tIns="91425">
            <a:noAutofit/>
          </a:bodyPr>
          <a:lstStyle>
            <a:lvl1pPr lvl="0" marR="91440" algn="ctr">
              <a:lnSpc>
                <a:spcPct val="80000"/>
              </a:lnSpc>
              <a:spcBef>
                <a:spcPts val="0"/>
              </a:spcBef>
              <a:spcAft>
                <a:spcPts val="0"/>
              </a:spcAft>
              <a:buSzPts val="5000"/>
              <a:buNone/>
              <a:defRPr b="0" sz="5000"/>
            </a:lvl1pPr>
            <a:lvl2pPr lvl="1" algn="r">
              <a:lnSpc>
                <a:spcPct val="80000"/>
              </a:lnSpc>
              <a:spcBef>
                <a:spcPts val="0"/>
              </a:spcBef>
              <a:spcAft>
                <a:spcPts val="0"/>
              </a:spcAft>
              <a:buSzPts val="5000"/>
              <a:buNone/>
              <a:defRPr sz="5000"/>
            </a:lvl2pPr>
            <a:lvl3pPr lvl="2" algn="r">
              <a:lnSpc>
                <a:spcPct val="80000"/>
              </a:lnSpc>
              <a:spcBef>
                <a:spcPts val="0"/>
              </a:spcBef>
              <a:spcAft>
                <a:spcPts val="0"/>
              </a:spcAft>
              <a:buSzPts val="5000"/>
              <a:buNone/>
              <a:defRPr sz="5000"/>
            </a:lvl3pPr>
            <a:lvl4pPr lvl="3" algn="r">
              <a:lnSpc>
                <a:spcPct val="80000"/>
              </a:lnSpc>
              <a:spcBef>
                <a:spcPts val="0"/>
              </a:spcBef>
              <a:spcAft>
                <a:spcPts val="0"/>
              </a:spcAft>
              <a:buSzPts val="5000"/>
              <a:buNone/>
              <a:defRPr sz="5000"/>
            </a:lvl4pPr>
            <a:lvl5pPr lvl="4" algn="r">
              <a:lnSpc>
                <a:spcPct val="80000"/>
              </a:lnSpc>
              <a:spcBef>
                <a:spcPts val="0"/>
              </a:spcBef>
              <a:spcAft>
                <a:spcPts val="0"/>
              </a:spcAft>
              <a:buSzPts val="5000"/>
              <a:buNone/>
              <a:defRPr sz="5000"/>
            </a:lvl5pPr>
            <a:lvl6pPr lvl="5" algn="r">
              <a:lnSpc>
                <a:spcPct val="80000"/>
              </a:lnSpc>
              <a:spcBef>
                <a:spcPts val="0"/>
              </a:spcBef>
              <a:spcAft>
                <a:spcPts val="0"/>
              </a:spcAft>
              <a:buSzPts val="5000"/>
              <a:buNone/>
              <a:defRPr sz="5000"/>
            </a:lvl6pPr>
            <a:lvl7pPr lvl="6" algn="r">
              <a:lnSpc>
                <a:spcPct val="80000"/>
              </a:lnSpc>
              <a:spcBef>
                <a:spcPts val="0"/>
              </a:spcBef>
              <a:spcAft>
                <a:spcPts val="0"/>
              </a:spcAft>
              <a:buSzPts val="5000"/>
              <a:buNone/>
              <a:defRPr sz="5000"/>
            </a:lvl7pPr>
            <a:lvl8pPr lvl="7" algn="r">
              <a:lnSpc>
                <a:spcPct val="80000"/>
              </a:lnSpc>
              <a:spcBef>
                <a:spcPts val="0"/>
              </a:spcBef>
              <a:spcAft>
                <a:spcPts val="0"/>
              </a:spcAft>
              <a:buSzPts val="5000"/>
              <a:buNone/>
              <a:defRPr sz="5000"/>
            </a:lvl8pPr>
            <a:lvl9pPr lvl="8" algn="r">
              <a:lnSpc>
                <a:spcPct val="80000"/>
              </a:lnSpc>
              <a:spcBef>
                <a:spcPts val="0"/>
              </a:spcBef>
              <a:spcAft>
                <a:spcPts val="0"/>
              </a:spcAft>
              <a:buSzPts val="5000"/>
              <a:buNone/>
              <a:defRPr sz="5000"/>
            </a:lvl9pPr>
          </a:lstStyle>
          <a:p/>
        </p:txBody>
      </p:sp>
      <p:sp>
        <p:nvSpPr>
          <p:cNvPr id="95" name="Google Shape;95;p33"/>
          <p:cNvSpPr txBox="1"/>
          <p:nvPr>
            <p:ph idx="2" type="title"/>
          </p:nvPr>
        </p:nvSpPr>
        <p:spPr>
          <a:xfrm>
            <a:off x="4077104" y="376588"/>
            <a:ext cx="1095000" cy="951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b="0" sz="5000"/>
            </a:lvl1pPr>
            <a:lvl2pPr lvl="1" algn="ctr">
              <a:lnSpc>
                <a:spcPct val="100000"/>
              </a:lnSpc>
              <a:spcBef>
                <a:spcPts val="0"/>
              </a:spcBef>
              <a:spcAft>
                <a:spcPts val="0"/>
              </a:spcAft>
              <a:buSzPts val="5000"/>
              <a:buNone/>
              <a:defRPr b="0" sz="5000"/>
            </a:lvl2pPr>
            <a:lvl3pPr lvl="2" algn="ctr">
              <a:lnSpc>
                <a:spcPct val="100000"/>
              </a:lnSpc>
              <a:spcBef>
                <a:spcPts val="0"/>
              </a:spcBef>
              <a:spcAft>
                <a:spcPts val="0"/>
              </a:spcAft>
              <a:buSzPts val="5000"/>
              <a:buNone/>
              <a:defRPr b="0" sz="5000"/>
            </a:lvl3pPr>
            <a:lvl4pPr lvl="3" algn="ctr">
              <a:lnSpc>
                <a:spcPct val="100000"/>
              </a:lnSpc>
              <a:spcBef>
                <a:spcPts val="0"/>
              </a:spcBef>
              <a:spcAft>
                <a:spcPts val="0"/>
              </a:spcAft>
              <a:buSzPts val="5000"/>
              <a:buNone/>
              <a:defRPr b="0" sz="5000"/>
            </a:lvl4pPr>
            <a:lvl5pPr lvl="4" algn="ctr">
              <a:lnSpc>
                <a:spcPct val="100000"/>
              </a:lnSpc>
              <a:spcBef>
                <a:spcPts val="0"/>
              </a:spcBef>
              <a:spcAft>
                <a:spcPts val="0"/>
              </a:spcAft>
              <a:buSzPts val="5000"/>
              <a:buNone/>
              <a:defRPr b="0" sz="5000"/>
            </a:lvl5pPr>
            <a:lvl6pPr lvl="5" algn="ctr">
              <a:lnSpc>
                <a:spcPct val="100000"/>
              </a:lnSpc>
              <a:spcBef>
                <a:spcPts val="0"/>
              </a:spcBef>
              <a:spcAft>
                <a:spcPts val="0"/>
              </a:spcAft>
              <a:buSzPts val="5000"/>
              <a:buNone/>
              <a:defRPr b="0" sz="5000"/>
            </a:lvl6pPr>
            <a:lvl7pPr lvl="6" algn="ctr">
              <a:lnSpc>
                <a:spcPct val="100000"/>
              </a:lnSpc>
              <a:spcBef>
                <a:spcPts val="0"/>
              </a:spcBef>
              <a:spcAft>
                <a:spcPts val="0"/>
              </a:spcAft>
              <a:buSzPts val="5000"/>
              <a:buNone/>
              <a:defRPr b="0" sz="5000"/>
            </a:lvl7pPr>
            <a:lvl8pPr lvl="7" algn="ctr">
              <a:lnSpc>
                <a:spcPct val="100000"/>
              </a:lnSpc>
              <a:spcBef>
                <a:spcPts val="0"/>
              </a:spcBef>
              <a:spcAft>
                <a:spcPts val="0"/>
              </a:spcAft>
              <a:buSzPts val="5000"/>
              <a:buNone/>
              <a:defRPr b="0" sz="5000"/>
            </a:lvl8pPr>
            <a:lvl9pPr lvl="8" algn="ctr">
              <a:lnSpc>
                <a:spcPct val="100000"/>
              </a:lnSpc>
              <a:spcBef>
                <a:spcPts val="0"/>
              </a:spcBef>
              <a:spcAft>
                <a:spcPts val="0"/>
              </a:spcAft>
              <a:buSzPts val="5000"/>
              <a:buNone/>
              <a:defRPr b="0" sz="50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6" name="Shape 96"/>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text columns">
  <p:cSld name="CUSTOM_2_1">
    <p:spTree>
      <p:nvGrpSpPr>
        <p:cNvPr id="97" name="Shape 97"/>
        <p:cNvGrpSpPr/>
        <p:nvPr/>
      </p:nvGrpSpPr>
      <p:grpSpPr>
        <a:xfrm>
          <a:off x="0" y="0"/>
          <a:ext cx="0" cy="0"/>
          <a:chOff x="0" y="0"/>
          <a:chExt cx="0" cy="0"/>
        </a:xfrm>
      </p:grpSpPr>
      <p:sp>
        <p:nvSpPr>
          <p:cNvPr id="98" name="Google Shape;98;p35"/>
          <p:cNvSpPr txBox="1"/>
          <p:nvPr>
            <p:ph type="title"/>
          </p:nvPr>
        </p:nvSpPr>
        <p:spPr>
          <a:xfrm>
            <a:off x="858451" y="2041875"/>
            <a:ext cx="1579500" cy="35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Black"/>
              <a:buNone/>
              <a:defRPr sz="1600">
                <a:solidFill>
                  <a:schemeClr val="dk1"/>
                </a:solidFill>
                <a:latin typeface="Roboto Black"/>
                <a:ea typeface="Roboto Black"/>
                <a:cs typeface="Roboto Black"/>
                <a:sym typeface="Roboto Black"/>
              </a:defRPr>
            </a:lvl1pPr>
            <a:lvl2pPr lvl="1"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2pPr>
            <a:lvl3pPr lvl="2"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3pPr>
            <a:lvl4pPr lvl="3"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4pPr>
            <a:lvl5pPr lvl="4"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5pPr>
            <a:lvl6pPr lvl="5"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6pPr>
            <a:lvl7pPr lvl="6"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7pPr>
            <a:lvl8pPr lvl="7"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8pPr>
            <a:lvl9pPr lvl="8"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9pPr>
          </a:lstStyle>
          <a:p/>
        </p:txBody>
      </p:sp>
      <p:sp>
        <p:nvSpPr>
          <p:cNvPr id="99" name="Google Shape;99;p35"/>
          <p:cNvSpPr txBox="1"/>
          <p:nvPr>
            <p:ph idx="1" type="subTitle"/>
          </p:nvPr>
        </p:nvSpPr>
        <p:spPr>
          <a:xfrm>
            <a:off x="858454" y="2318010"/>
            <a:ext cx="1579500" cy="867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100" name="Google Shape;100;p35"/>
          <p:cNvSpPr txBox="1"/>
          <p:nvPr>
            <p:ph idx="2" type="title"/>
          </p:nvPr>
        </p:nvSpPr>
        <p:spPr>
          <a:xfrm>
            <a:off x="858451" y="3657533"/>
            <a:ext cx="1579500" cy="35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Black"/>
              <a:buNone/>
              <a:defRPr sz="1600">
                <a:solidFill>
                  <a:schemeClr val="dk1"/>
                </a:solidFill>
                <a:latin typeface="Roboto Black"/>
                <a:ea typeface="Roboto Black"/>
                <a:cs typeface="Roboto Black"/>
                <a:sym typeface="Roboto Black"/>
              </a:defRPr>
            </a:lvl1pPr>
            <a:lvl2pPr lvl="1"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2pPr>
            <a:lvl3pPr lvl="2"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3pPr>
            <a:lvl4pPr lvl="3"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4pPr>
            <a:lvl5pPr lvl="4"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5pPr>
            <a:lvl6pPr lvl="5"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6pPr>
            <a:lvl7pPr lvl="6"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7pPr>
            <a:lvl8pPr lvl="7"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8pPr>
            <a:lvl9pPr lvl="8"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9pPr>
          </a:lstStyle>
          <a:p/>
        </p:txBody>
      </p:sp>
      <p:sp>
        <p:nvSpPr>
          <p:cNvPr id="101" name="Google Shape;101;p35"/>
          <p:cNvSpPr txBox="1"/>
          <p:nvPr>
            <p:ph idx="3" type="subTitle"/>
          </p:nvPr>
        </p:nvSpPr>
        <p:spPr>
          <a:xfrm>
            <a:off x="858454" y="3933663"/>
            <a:ext cx="1579500" cy="867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102" name="Google Shape;102;p35"/>
          <p:cNvSpPr txBox="1"/>
          <p:nvPr>
            <p:ph idx="4" type="title"/>
          </p:nvPr>
        </p:nvSpPr>
        <p:spPr>
          <a:xfrm>
            <a:off x="2538097" y="2041875"/>
            <a:ext cx="1579500" cy="35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Black"/>
              <a:buNone/>
              <a:defRPr sz="1600">
                <a:solidFill>
                  <a:schemeClr val="dk1"/>
                </a:solidFill>
                <a:latin typeface="Roboto Black"/>
                <a:ea typeface="Roboto Black"/>
                <a:cs typeface="Roboto Black"/>
                <a:sym typeface="Roboto Black"/>
              </a:defRPr>
            </a:lvl1pPr>
            <a:lvl2pPr lvl="1"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2pPr>
            <a:lvl3pPr lvl="2"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3pPr>
            <a:lvl4pPr lvl="3"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4pPr>
            <a:lvl5pPr lvl="4"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5pPr>
            <a:lvl6pPr lvl="5"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6pPr>
            <a:lvl7pPr lvl="6"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7pPr>
            <a:lvl8pPr lvl="7"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8pPr>
            <a:lvl9pPr lvl="8"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9pPr>
          </a:lstStyle>
          <a:p/>
        </p:txBody>
      </p:sp>
      <p:sp>
        <p:nvSpPr>
          <p:cNvPr id="103" name="Google Shape;103;p35"/>
          <p:cNvSpPr txBox="1"/>
          <p:nvPr>
            <p:ph idx="5" type="subTitle"/>
          </p:nvPr>
        </p:nvSpPr>
        <p:spPr>
          <a:xfrm>
            <a:off x="2538101" y="2318010"/>
            <a:ext cx="1579500" cy="867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104" name="Google Shape;104;p35"/>
          <p:cNvSpPr txBox="1"/>
          <p:nvPr>
            <p:ph idx="6" type="title"/>
          </p:nvPr>
        </p:nvSpPr>
        <p:spPr>
          <a:xfrm>
            <a:off x="2538097" y="3657533"/>
            <a:ext cx="1579500" cy="356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600"/>
              <a:buFont typeface="Roboto Black"/>
              <a:buNone/>
              <a:defRPr sz="1600">
                <a:solidFill>
                  <a:schemeClr val="dk1"/>
                </a:solidFill>
                <a:latin typeface="Roboto Black"/>
                <a:ea typeface="Roboto Black"/>
                <a:cs typeface="Roboto Black"/>
                <a:sym typeface="Roboto Black"/>
              </a:defRPr>
            </a:lvl1pPr>
            <a:lvl2pPr lvl="1"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2pPr>
            <a:lvl3pPr lvl="2"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3pPr>
            <a:lvl4pPr lvl="3"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4pPr>
            <a:lvl5pPr lvl="4"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5pPr>
            <a:lvl6pPr lvl="5"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6pPr>
            <a:lvl7pPr lvl="6"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7pPr>
            <a:lvl8pPr lvl="7"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8pPr>
            <a:lvl9pPr lvl="8" algn="ctr">
              <a:lnSpc>
                <a:spcPct val="100000"/>
              </a:lnSpc>
              <a:spcBef>
                <a:spcPts val="0"/>
              </a:spcBef>
              <a:spcAft>
                <a:spcPts val="0"/>
              </a:spcAft>
              <a:buClr>
                <a:schemeClr val="dk1"/>
              </a:buClr>
              <a:buSzPts val="1600"/>
              <a:buFont typeface="Roboto Black"/>
              <a:buNone/>
              <a:defRPr b="0" sz="1600">
                <a:solidFill>
                  <a:schemeClr val="dk1"/>
                </a:solidFill>
                <a:latin typeface="Roboto Black"/>
                <a:ea typeface="Roboto Black"/>
                <a:cs typeface="Roboto Black"/>
                <a:sym typeface="Roboto Black"/>
              </a:defRPr>
            </a:lvl9pPr>
          </a:lstStyle>
          <a:p/>
        </p:txBody>
      </p:sp>
      <p:sp>
        <p:nvSpPr>
          <p:cNvPr id="105" name="Google Shape;105;p35"/>
          <p:cNvSpPr txBox="1"/>
          <p:nvPr>
            <p:ph idx="7" type="subTitle"/>
          </p:nvPr>
        </p:nvSpPr>
        <p:spPr>
          <a:xfrm>
            <a:off x="2538101" y="3933663"/>
            <a:ext cx="1579500" cy="867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106" name="Google Shape;106;p35"/>
          <p:cNvSpPr txBox="1"/>
          <p:nvPr>
            <p:ph idx="8"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grpSp>
        <p:nvGrpSpPr>
          <p:cNvPr id="107" name="Google Shape;107;p35"/>
          <p:cNvGrpSpPr/>
          <p:nvPr/>
        </p:nvGrpSpPr>
        <p:grpSpPr>
          <a:xfrm>
            <a:off x="7230637" y="779827"/>
            <a:ext cx="1198043" cy="210331"/>
            <a:chOff x="1026623" y="2953314"/>
            <a:chExt cx="5688711" cy="1008300"/>
          </a:xfrm>
        </p:grpSpPr>
        <p:sp>
          <p:nvSpPr>
            <p:cNvPr id="108" name="Google Shape;108;p35"/>
            <p:cNvSpPr/>
            <p:nvPr/>
          </p:nvSpPr>
          <p:spPr>
            <a:xfrm>
              <a:off x="1026623"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35"/>
            <p:cNvSpPr/>
            <p:nvPr/>
          </p:nvSpPr>
          <p:spPr>
            <a:xfrm>
              <a:off x="2183600"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5"/>
            <p:cNvSpPr/>
            <p:nvPr/>
          </p:nvSpPr>
          <p:spPr>
            <a:xfrm>
              <a:off x="3340578"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35"/>
            <p:cNvSpPr/>
            <p:nvPr/>
          </p:nvSpPr>
          <p:spPr>
            <a:xfrm>
              <a:off x="4497556"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35"/>
            <p:cNvSpPr/>
            <p:nvPr/>
          </p:nvSpPr>
          <p:spPr>
            <a:xfrm>
              <a:off x="5654534"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text columns 2">
  <p:cSld name="Three text columns 2">
    <p:spTree>
      <p:nvGrpSpPr>
        <p:cNvPr id="113" name="Shape 113"/>
        <p:cNvGrpSpPr/>
        <p:nvPr/>
      </p:nvGrpSpPr>
      <p:grpSpPr>
        <a:xfrm>
          <a:off x="0" y="0"/>
          <a:ext cx="0" cy="0"/>
          <a:chOff x="0" y="0"/>
          <a:chExt cx="0" cy="0"/>
        </a:xfrm>
      </p:grpSpPr>
      <p:sp>
        <p:nvSpPr>
          <p:cNvPr id="114" name="Google Shape;114;p36"/>
          <p:cNvSpPr txBox="1"/>
          <p:nvPr>
            <p:ph type="title"/>
          </p:nvPr>
        </p:nvSpPr>
        <p:spPr>
          <a:xfrm>
            <a:off x="2699500" y="762275"/>
            <a:ext cx="1738800" cy="52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Livvic"/>
              <a:buNone/>
              <a:defRPr b="1" sz="1800">
                <a:latin typeface="Livvic"/>
                <a:ea typeface="Livvic"/>
                <a:cs typeface="Livvic"/>
                <a:sym typeface="Livvic"/>
              </a:defRPr>
            </a:lvl1pPr>
            <a:lvl2pPr lvl="1" algn="ctr">
              <a:lnSpc>
                <a:spcPct val="100000"/>
              </a:lnSpc>
              <a:spcBef>
                <a:spcPts val="0"/>
              </a:spcBef>
              <a:spcAft>
                <a:spcPts val="0"/>
              </a:spcAft>
              <a:buSzPts val="1800"/>
              <a:buFont typeface="Livvic"/>
              <a:buNone/>
              <a:defRPr sz="1800">
                <a:latin typeface="Livvic"/>
                <a:ea typeface="Livvic"/>
                <a:cs typeface="Livvic"/>
                <a:sym typeface="Livvic"/>
              </a:defRPr>
            </a:lvl2pPr>
            <a:lvl3pPr lvl="2" algn="ctr">
              <a:lnSpc>
                <a:spcPct val="100000"/>
              </a:lnSpc>
              <a:spcBef>
                <a:spcPts val="0"/>
              </a:spcBef>
              <a:spcAft>
                <a:spcPts val="0"/>
              </a:spcAft>
              <a:buSzPts val="1800"/>
              <a:buFont typeface="Livvic"/>
              <a:buNone/>
              <a:defRPr sz="1800">
                <a:latin typeface="Livvic"/>
                <a:ea typeface="Livvic"/>
                <a:cs typeface="Livvic"/>
                <a:sym typeface="Livvic"/>
              </a:defRPr>
            </a:lvl3pPr>
            <a:lvl4pPr lvl="3" algn="ctr">
              <a:lnSpc>
                <a:spcPct val="100000"/>
              </a:lnSpc>
              <a:spcBef>
                <a:spcPts val="0"/>
              </a:spcBef>
              <a:spcAft>
                <a:spcPts val="0"/>
              </a:spcAft>
              <a:buSzPts val="1800"/>
              <a:buFont typeface="Livvic"/>
              <a:buNone/>
              <a:defRPr sz="1800">
                <a:latin typeface="Livvic"/>
                <a:ea typeface="Livvic"/>
                <a:cs typeface="Livvic"/>
                <a:sym typeface="Livvic"/>
              </a:defRPr>
            </a:lvl4pPr>
            <a:lvl5pPr lvl="4" algn="ctr">
              <a:lnSpc>
                <a:spcPct val="100000"/>
              </a:lnSpc>
              <a:spcBef>
                <a:spcPts val="0"/>
              </a:spcBef>
              <a:spcAft>
                <a:spcPts val="0"/>
              </a:spcAft>
              <a:buSzPts val="1800"/>
              <a:buFont typeface="Livvic"/>
              <a:buNone/>
              <a:defRPr sz="1800">
                <a:latin typeface="Livvic"/>
                <a:ea typeface="Livvic"/>
                <a:cs typeface="Livvic"/>
                <a:sym typeface="Livvic"/>
              </a:defRPr>
            </a:lvl5pPr>
            <a:lvl6pPr lvl="5" algn="ctr">
              <a:lnSpc>
                <a:spcPct val="100000"/>
              </a:lnSpc>
              <a:spcBef>
                <a:spcPts val="0"/>
              </a:spcBef>
              <a:spcAft>
                <a:spcPts val="0"/>
              </a:spcAft>
              <a:buSzPts val="1800"/>
              <a:buFont typeface="Livvic"/>
              <a:buNone/>
              <a:defRPr sz="1800">
                <a:latin typeface="Livvic"/>
                <a:ea typeface="Livvic"/>
                <a:cs typeface="Livvic"/>
                <a:sym typeface="Livvic"/>
              </a:defRPr>
            </a:lvl6pPr>
            <a:lvl7pPr lvl="6" algn="ctr">
              <a:lnSpc>
                <a:spcPct val="100000"/>
              </a:lnSpc>
              <a:spcBef>
                <a:spcPts val="0"/>
              </a:spcBef>
              <a:spcAft>
                <a:spcPts val="0"/>
              </a:spcAft>
              <a:buSzPts val="1800"/>
              <a:buFont typeface="Livvic"/>
              <a:buNone/>
              <a:defRPr sz="1800">
                <a:latin typeface="Livvic"/>
                <a:ea typeface="Livvic"/>
                <a:cs typeface="Livvic"/>
                <a:sym typeface="Livvic"/>
              </a:defRPr>
            </a:lvl7pPr>
            <a:lvl8pPr lvl="7" algn="ctr">
              <a:lnSpc>
                <a:spcPct val="100000"/>
              </a:lnSpc>
              <a:spcBef>
                <a:spcPts val="0"/>
              </a:spcBef>
              <a:spcAft>
                <a:spcPts val="0"/>
              </a:spcAft>
              <a:buSzPts val="1800"/>
              <a:buFont typeface="Livvic"/>
              <a:buNone/>
              <a:defRPr sz="1800">
                <a:latin typeface="Livvic"/>
                <a:ea typeface="Livvic"/>
                <a:cs typeface="Livvic"/>
                <a:sym typeface="Livvic"/>
              </a:defRPr>
            </a:lvl8pPr>
            <a:lvl9pPr lvl="8" algn="ctr">
              <a:lnSpc>
                <a:spcPct val="100000"/>
              </a:lnSpc>
              <a:spcBef>
                <a:spcPts val="0"/>
              </a:spcBef>
              <a:spcAft>
                <a:spcPts val="0"/>
              </a:spcAft>
              <a:buSzPts val="1800"/>
              <a:buFont typeface="Livvic"/>
              <a:buNone/>
              <a:defRPr sz="1800">
                <a:latin typeface="Livvic"/>
                <a:ea typeface="Livvic"/>
                <a:cs typeface="Livvic"/>
                <a:sym typeface="Livvic"/>
              </a:defRPr>
            </a:lvl9pPr>
          </a:lstStyle>
          <a:p/>
        </p:txBody>
      </p:sp>
      <p:sp>
        <p:nvSpPr>
          <p:cNvPr id="115" name="Google Shape;115;p36"/>
          <p:cNvSpPr txBox="1"/>
          <p:nvPr>
            <p:ph idx="1" type="subTitle"/>
          </p:nvPr>
        </p:nvSpPr>
        <p:spPr>
          <a:xfrm>
            <a:off x="4651176" y="762267"/>
            <a:ext cx="2943300" cy="521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400"/>
            </a:lvl1pPr>
            <a:lvl2pPr lvl="1" algn="l">
              <a:lnSpc>
                <a:spcPct val="100000"/>
              </a:lnSpc>
              <a:spcBef>
                <a:spcPts val="0"/>
              </a:spcBef>
              <a:spcAft>
                <a:spcPts val="0"/>
              </a:spcAft>
              <a:buSzPts val="1600"/>
              <a:buNone/>
              <a:defRPr sz="1400"/>
            </a:lvl2pPr>
            <a:lvl3pPr lvl="2" algn="l">
              <a:lnSpc>
                <a:spcPct val="100000"/>
              </a:lnSpc>
              <a:spcBef>
                <a:spcPts val="0"/>
              </a:spcBef>
              <a:spcAft>
                <a:spcPts val="0"/>
              </a:spcAft>
              <a:buSzPts val="1600"/>
              <a:buNone/>
              <a:defRPr sz="1400"/>
            </a:lvl3pPr>
            <a:lvl4pPr lvl="3" algn="l">
              <a:lnSpc>
                <a:spcPct val="100000"/>
              </a:lnSpc>
              <a:spcBef>
                <a:spcPts val="0"/>
              </a:spcBef>
              <a:spcAft>
                <a:spcPts val="0"/>
              </a:spcAft>
              <a:buSzPts val="1600"/>
              <a:buNone/>
              <a:defRPr sz="1400"/>
            </a:lvl4pPr>
            <a:lvl5pPr lvl="4" algn="l">
              <a:lnSpc>
                <a:spcPct val="100000"/>
              </a:lnSpc>
              <a:spcBef>
                <a:spcPts val="0"/>
              </a:spcBef>
              <a:spcAft>
                <a:spcPts val="0"/>
              </a:spcAft>
              <a:buSzPts val="1600"/>
              <a:buNone/>
              <a:defRPr sz="1400"/>
            </a:lvl5pPr>
            <a:lvl6pPr lvl="5" algn="l">
              <a:lnSpc>
                <a:spcPct val="100000"/>
              </a:lnSpc>
              <a:spcBef>
                <a:spcPts val="0"/>
              </a:spcBef>
              <a:spcAft>
                <a:spcPts val="0"/>
              </a:spcAft>
              <a:buSzPts val="1600"/>
              <a:buNone/>
              <a:defRPr sz="1400"/>
            </a:lvl6pPr>
            <a:lvl7pPr lvl="6" algn="l">
              <a:lnSpc>
                <a:spcPct val="100000"/>
              </a:lnSpc>
              <a:spcBef>
                <a:spcPts val="0"/>
              </a:spcBef>
              <a:spcAft>
                <a:spcPts val="0"/>
              </a:spcAft>
              <a:buSzPts val="1600"/>
              <a:buNone/>
              <a:defRPr sz="1400"/>
            </a:lvl7pPr>
            <a:lvl8pPr lvl="7" algn="l">
              <a:lnSpc>
                <a:spcPct val="100000"/>
              </a:lnSpc>
              <a:spcBef>
                <a:spcPts val="0"/>
              </a:spcBef>
              <a:spcAft>
                <a:spcPts val="0"/>
              </a:spcAft>
              <a:buSzPts val="1600"/>
              <a:buNone/>
              <a:defRPr sz="1400"/>
            </a:lvl8pPr>
            <a:lvl9pPr lvl="8" algn="l">
              <a:lnSpc>
                <a:spcPct val="100000"/>
              </a:lnSpc>
              <a:spcBef>
                <a:spcPts val="0"/>
              </a:spcBef>
              <a:spcAft>
                <a:spcPts val="0"/>
              </a:spcAft>
              <a:buSzPts val="1600"/>
              <a:buNone/>
              <a:defRPr sz="1400"/>
            </a:lvl9pPr>
          </a:lstStyle>
          <a:p/>
        </p:txBody>
      </p:sp>
      <p:sp>
        <p:nvSpPr>
          <p:cNvPr id="116" name="Google Shape;116;p36"/>
          <p:cNvSpPr txBox="1"/>
          <p:nvPr>
            <p:ph idx="2" type="title"/>
          </p:nvPr>
        </p:nvSpPr>
        <p:spPr>
          <a:xfrm>
            <a:off x="2699500" y="1624969"/>
            <a:ext cx="1738800" cy="52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Livvic"/>
              <a:buNone/>
              <a:defRPr b="1" sz="1800">
                <a:latin typeface="Livvic"/>
                <a:ea typeface="Livvic"/>
                <a:cs typeface="Livvic"/>
                <a:sym typeface="Livvic"/>
              </a:defRPr>
            </a:lvl1pPr>
            <a:lvl2pPr lvl="1" algn="ctr">
              <a:lnSpc>
                <a:spcPct val="100000"/>
              </a:lnSpc>
              <a:spcBef>
                <a:spcPts val="0"/>
              </a:spcBef>
              <a:spcAft>
                <a:spcPts val="0"/>
              </a:spcAft>
              <a:buSzPts val="1800"/>
              <a:buFont typeface="Livvic"/>
              <a:buNone/>
              <a:defRPr sz="1800">
                <a:latin typeface="Livvic"/>
                <a:ea typeface="Livvic"/>
                <a:cs typeface="Livvic"/>
                <a:sym typeface="Livvic"/>
              </a:defRPr>
            </a:lvl2pPr>
            <a:lvl3pPr lvl="2" algn="ctr">
              <a:lnSpc>
                <a:spcPct val="100000"/>
              </a:lnSpc>
              <a:spcBef>
                <a:spcPts val="0"/>
              </a:spcBef>
              <a:spcAft>
                <a:spcPts val="0"/>
              </a:spcAft>
              <a:buSzPts val="1800"/>
              <a:buFont typeface="Livvic"/>
              <a:buNone/>
              <a:defRPr sz="1800">
                <a:latin typeface="Livvic"/>
                <a:ea typeface="Livvic"/>
                <a:cs typeface="Livvic"/>
                <a:sym typeface="Livvic"/>
              </a:defRPr>
            </a:lvl3pPr>
            <a:lvl4pPr lvl="3" algn="ctr">
              <a:lnSpc>
                <a:spcPct val="100000"/>
              </a:lnSpc>
              <a:spcBef>
                <a:spcPts val="0"/>
              </a:spcBef>
              <a:spcAft>
                <a:spcPts val="0"/>
              </a:spcAft>
              <a:buSzPts val="1800"/>
              <a:buFont typeface="Livvic"/>
              <a:buNone/>
              <a:defRPr sz="1800">
                <a:latin typeface="Livvic"/>
                <a:ea typeface="Livvic"/>
                <a:cs typeface="Livvic"/>
                <a:sym typeface="Livvic"/>
              </a:defRPr>
            </a:lvl4pPr>
            <a:lvl5pPr lvl="4" algn="ctr">
              <a:lnSpc>
                <a:spcPct val="100000"/>
              </a:lnSpc>
              <a:spcBef>
                <a:spcPts val="0"/>
              </a:spcBef>
              <a:spcAft>
                <a:spcPts val="0"/>
              </a:spcAft>
              <a:buSzPts val="1800"/>
              <a:buFont typeface="Livvic"/>
              <a:buNone/>
              <a:defRPr sz="1800">
                <a:latin typeface="Livvic"/>
                <a:ea typeface="Livvic"/>
                <a:cs typeface="Livvic"/>
                <a:sym typeface="Livvic"/>
              </a:defRPr>
            </a:lvl5pPr>
            <a:lvl6pPr lvl="5" algn="ctr">
              <a:lnSpc>
                <a:spcPct val="100000"/>
              </a:lnSpc>
              <a:spcBef>
                <a:spcPts val="0"/>
              </a:spcBef>
              <a:spcAft>
                <a:spcPts val="0"/>
              </a:spcAft>
              <a:buSzPts val="1800"/>
              <a:buFont typeface="Livvic"/>
              <a:buNone/>
              <a:defRPr sz="1800">
                <a:latin typeface="Livvic"/>
                <a:ea typeface="Livvic"/>
                <a:cs typeface="Livvic"/>
                <a:sym typeface="Livvic"/>
              </a:defRPr>
            </a:lvl6pPr>
            <a:lvl7pPr lvl="6" algn="ctr">
              <a:lnSpc>
                <a:spcPct val="100000"/>
              </a:lnSpc>
              <a:spcBef>
                <a:spcPts val="0"/>
              </a:spcBef>
              <a:spcAft>
                <a:spcPts val="0"/>
              </a:spcAft>
              <a:buSzPts val="1800"/>
              <a:buFont typeface="Livvic"/>
              <a:buNone/>
              <a:defRPr sz="1800">
                <a:latin typeface="Livvic"/>
                <a:ea typeface="Livvic"/>
                <a:cs typeface="Livvic"/>
                <a:sym typeface="Livvic"/>
              </a:defRPr>
            </a:lvl7pPr>
            <a:lvl8pPr lvl="7" algn="ctr">
              <a:lnSpc>
                <a:spcPct val="100000"/>
              </a:lnSpc>
              <a:spcBef>
                <a:spcPts val="0"/>
              </a:spcBef>
              <a:spcAft>
                <a:spcPts val="0"/>
              </a:spcAft>
              <a:buSzPts val="1800"/>
              <a:buFont typeface="Livvic"/>
              <a:buNone/>
              <a:defRPr sz="1800">
                <a:latin typeface="Livvic"/>
                <a:ea typeface="Livvic"/>
                <a:cs typeface="Livvic"/>
                <a:sym typeface="Livvic"/>
              </a:defRPr>
            </a:lvl8pPr>
            <a:lvl9pPr lvl="8" algn="ctr">
              <a:lnSpc>
                <a:spcPct val="100000"/>
              </a:lnSpc>
              <a:spcBef>
                <a:spcPts val="0"/>
              </a:spcBef>
              <a:spcAft>
                <a:spcPts val="0"/>
              </a:spcAft>
              <a:buSzPts val="1800"/>
              <a:buFont typeface="Livvic"/>
              <a:buNone/>
              <a:defRPr sz="1800">
                <a:latin typeface="Livvic"/>
                <a:ea typeface="Livvic"/>
                <a:cs typeface="Livvic"/>
                <a:sym typeface="Livvic"/>
              </a:defRPr>
            </a:lvl9pPr>
          </a:lstStyle>
          <a:p/>
        </p:txBody>
      </p:sp>
      <p:sp>
        <p:nvSpPr>
          <p:cNvPr id="117" name="Google Shape;117;p36"/>
          <p:cNvSpPr txBox="1"/>
          <p:nvPr>
            <p:ph idx="3" type="subTitle"/>
          </p:nvPr>
        </p:nvSpPr>
        <p:spPr>
          <a:xfrm>
            <a:off x="4651176" y="1624955"/>
            <a:ext cx="2943300" cy="521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400"/>
            </a:lvl1pPr>
            <a:lvl2pPr lvl="1" algn="l">
              <a:lnSpc>
                <a:spcPct val="100000"/>
              </a:lnSpc>
              <a:spcBef>
                <a:spcPts val="0"/>
              </a:spcBef>
              <a:spcAft>
                <a:spcPts val="0"/>
              </a:spcAft>
              <a:buSzPts val="1600"/>
              <a:buNone/>
              <a:defRPr sz="1400"/>
            </a:lvl2pPr>
            <a:lvl3pPr lvl="2" algn="l">
              <a:lnSpc>
                <a:spcPct val="100000"/>
              </a:lnSpc>
              <a:spcBef>
                <a:spcPts val="0"/>
              </a:spcBef>
              <a:spcAft>
                <a:spcPts val="0"/>
              </a:spcAft>
              <a:buSzPts val="1600"/>
              <a:buNone/>
              <a:defRPr sz="1400"/>
            </a:lvl3pPr>
            <a:lvl4pPr lvl="3" algn="l">
              <a:lnSpc>
                <a:spcPct val="100000"/>
              </a:lnSpc>
              <a:spcBef>
                <a:spcPts val="0"/>
              </a:spcBef>
              <a:spcAft>
                <a:spcPts val="0"/>
              </a:spcAft>
              <a:buSzPts val="1600"/>
              <a:buNone/>
              <a:defRPr sz="1400"/>
            </a:lvl4pPr>
            <a:lvl5pPr lvl="4" algn="l">
              <a:lnSpc>
                <a:spcPct val="100000"/>
              </a:lnSpc>
              <a:spcBef>
                <a:spcPts val="0"/>
              </a:spcBef>
              <a:spcAft>
                <a:spcPts val="0"/>
              </a:spcAft>
              <a:buSzPts val="1600"/>
              <a:buNone/>
              <a:defRPr sz="1400"/>
            </a:lvl5pPr>
            <a:lvl6pPr lvl="5" algn="l">
              <a:lnSpc>
                <a:spcPct val="100000"/>
              </a:lnSpc>
              <a:spcBef>
                <a:spcPts val="0"/>
              </a:spcBef>
              <a:spcAft>
                <a:spcPts val="0"/>
              </a:spcAft>
              <a:buSzPts val="1600"/>
              <a:buNone/>
              <a:defRPr sz="1400"/>
            </a:lvl6pPr>
            <a:lvl7pPr lvl="6" algn="l">
              <a:lnSpc>
                <a:spcPct val="100000"/>
              </a:lnSpc>
              <a:spcBef>
                <a:spcPts val="0"/>
              </a:spcBef>
              <a:spcAft>
                <a:spcPts val="0"/>
              </a:spcAft>
              <a:buSzPts val="1600"/>
              <a:buNone/>
              <a:defRPr sz="1400"/>
            </a:lvl7pPr>
            <a:lvl8pPr lvl="7" algn="l">
              <a:lnSpc>
                <a:spcPct val="100000"/>
              </a:lnSpc>
              <a:spcBef>
                <a:spcPts val="0"/>
              </a:spcBef>
              <a:spcAft>
                <a:spcPts val="0"/>
              </a:spcAft>
              <a:buSzPts val="1600"/>
              <a:buNone/>
              <a:defRPr sz="1400"/>
            </a:lvl8pPr>
            <a:lvl9pPr lvl="8" algn="l">
              <a:lnSpc>
                <a:spcPct val="100000"/>
              </a:lnSpc>
              <a:spcBef>
                <a:spcPts val="0"/>
              </a:spcBef>
              <a:spcAft>
                <a:spcPts val="0"/>
              </a:spcAft>
              <a:buSzPts val="1600"/>
              <a:buNone/>
              <a:defRPr sz="1400"/>
            </a:lvl9pPr>
          </a:lstStyle>
          <a:p/>
        </p:txBody>
      </p:sp>
      <p:sp>
        <p:nvSpPr>
          <p:cNvPr id="118" name="Google Shape;118;p36"/>
          <p:cNvSpPr txBox="1"/>
          <p:nvPr>
            <p:ph idx="4" type="title"/>
          </p:nvPr>
        </p:nvSpPr>
        <p:spPr>
          <a:xfrm>
            <a:off x="2699500" y="2487750"/>
            <a:ext cx="1738800" cy="52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Livvic"/>
              <a:buNone/>
              <a:defRPr b="1" sz="1800">
                <a:latin typeface="Livvic"/>
                <a:ea typeface="Livvic"/>
                <a:cs typeface="Livvic"/>
                <a:sym typeface="Livvic"/>
              </a:defRPr>
            </a:lvl1pPr>
            <a:lvl2pPr lvl="1" algn="ctr">
              <a:lnSpc>
                <a:spcPct val="100000"/>
              </a:lnSpc>
              <a:spcBef>
                <a:spcPts val="0"/>
              </a:spcBef>
              <a:spcAft>
                <a:spcPts val="0"/>
              </a:spcAft>
              <a:buSzPts val="1800"/>
              <a:buFont typeface="Livvic"/>
              <a:buNone/>
              <a:defRPr sz="1800">
                <a:latin typeface="Livvic"/>
                <a:ea typeface="Livvic"/>
                <a:cs typeface="Livvic"/>
                <a:sym typeface="Livvic"/>
              </a:defRPr>
            </a:lvl2pPr>
            <a:lvl3pPr lvl="2" algn="ctr">
              <a:lnSpc>
                <a:spcPct val="100000"/>
              </a:lnSpc>
              <a:spcBef>
                <a:spcPts val="0"/>
              </a:spcBef>
              <a:spcAft>
                <a:spcPts val="0"/>
              </a:spcAft>
              <a:buSzPts val="1800"/>
              <a:buFont typeface="Livvic"/>
              <a:buNone/>
              <a:defRPr sz="1800">
                <a:latin typeface="Livvic"/>
                <a:ea typeface="Livvic"/>
                <a:cs typeface="Livvic"/>
                <a:sym typeface="Livvic"/>
              </a:defRPr>
            </a:lvl3pPr>
            <a:lvl4pPr lvl="3" algn="ctr">
              <a:lnSpc>
                <a:spcPct val="100000"/>
              </a:lnSpc>
              <a:spcBef>
                <a:spcPts val="0"/>
              </a:spcBef>
              <a:spcAft>
                <a:spcPts val="0"/>
              </a:spcAft>
              <a:buSzPts val="1800"/>
              <a:buFont typeface="Livvic"/>
              <a:buNone/>
              <a:defRPr sz="1800">
                <a:latin typeface="Livvic"/>
                <a:ea typeface="Livvic"/>
                <a:cs typeface="Livvic"/>
                <a:sym typeface="Livvic"/>
              </a:defRPr>
            </a:lvl4pPr>
            <a:lvl5pPr lvl="4" algn="ctr">
              <a:lnSpc>
                <a:spcPct val="100000"/>
              </a:lnSpc>
              <a:spcBef>
                <a:spcPts val="0"/>
              </a:spcBef>
              <a:spcAft>
                <a:spcPts val="0"/>
              </a:spcAft>
              <a:buSzPts val="1800"/>
              <a:buFont typeface="Livvic"/>
              <a:buNone/>
              <a:defRPr sz="1800">
                <a:latin typeface="Livvic"/>
                <a:ea typeface="Livvic"/>
                <a:cs typeface="Livvic"/>
                <a:sym typeface="Livvic"/>
              </a:defRPr>
            </a:lvl5pPr>
            <a:lvl6pPr lvl="5" algn="ctr">
              <a:lnSpc>
                <a:spcPct val="100000"/>
              </a:lnSpc>
              <a:spcBef>
                <a:spcPts val="0"/>
              </a:spcBef>
              <a:spcAft>
                <a:spcPts val="0"/>
              </a:spcAft>
              <a:buSzPts val="1800"/>
              <a:buFont typeface="Livvic"/>
              <a:buNone/>
              <a:defRPr sz="1800">
                <a:latin typeface="Livvic"/>
                <a:ea typeface="Livvic"/>
                <a:cs typeface="Livvic"/>
                <a:sym typeface="Livvic"/>
              </a:defRPr>
            </a:lvl6pPr>
            <a:lvl7pPr lvl="6" algn="ctr">
              <a:lnSpc>
                <a:spcPct val="100000"/>
              </a:lnSpc>
              <a:spcBef>
                <a:spcPts val="0"/>
              </a:spcBef>
              <a:spcAft>
                <a:spcPts val="0"/>
              </a:spcAft>
              <a:buSzPts val="1800"/>
              <a:buFont typeface="Livvic"/>
              <a:buNone/>
              <a:defRPr sz="1800">
                <a:latin typeface="Livvic"/>
                <a:ea typeface="Livvic"/>
                <a:cs typeface="Livvic"/>
                <a:sym typeface="Livvic"/>
              </a:defRPr>
            </a:lvl7pPr>
            <a:lvl8pPr lvl="7" algn="ctr">
              <a:lnSpc>
                <a:spcPct val="100000"/>
              </a:lnSpc>
              <a:spcBef>
                <a:spcPts val="0"/>
              </a:spcBef>
              <a:spcAft>
                <a:spcPts val="0"/>
              </a:spcAft>
              <a:buSzPts val="1800"/>
              <a:buFont typeface="Livvic"/>
              <a:buNone/>
              <a:defRPr sz="1800">
                <a:latin typeface="Livvic"/>
                <a:ea typeface="Livvic"/>
                <a:cs typeface="Livvic"/>
                <a:sym typeface="Livvic"/>
              </a:defRPr>
            </a:lvl8pPr>
            <a:lvl9pPr lvl="8" algn="ctr">
              <a:lnSpc>
                <a:spcPct val="100000"/>
              </a:lnSpc>
              <a:spcBef>
                <a:spcPts val="0"/>
              </a:spcBef>
              <a:spcAft>
                <a:spcPts val="0"/>
              </a:spcAft>
              <a:buSzPts val="1800"/>
              <a:buFont typeface="Livvic"/>
              <a:buNone/>
              <a:defRPr sz="1800">
                <a:latin typeface="Livvic"/>
                <a:ea typeface="Livvic"/>
                <a:cs typeface="Livvic"/>
                <a:sym typeface="Livvic"/>
              </a:defRPr>
            </a:lvl9pPr>
          </a:lstStyle>
          <a:p/>
        </p:txBody>
      </p:sp>
      <p:sp>
        <p:nvSpPr>
          <p:cNvPr id="119" name="Google Shape;119;p36"/>
          <p:cNvSpPr txBox="1"/>
          <p:nvPr>
            <p:ph idx="5" type="subTitle"/>
          </p:nvPr>
        </p:nvSpPr>
        <p:spPr>
          <a:xfrm>
            <a:off x="4651176" y="2487729"/>
            <a:ext cx="2943300" cy="521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sz="1400"/>
            </a:lvl1pPr>
            <a:lvl2pPr lvl="1" algn="l">
              <a:lnSpc>
                <a:spcPct val="100000"/>
              </a:lnSpc>
              <a:spcBef>
                <a:spcPts val="0"/>
              </a:spcBef>
              <a:spcAft>
                <a:spcPts val="0"/>
              </a:spcAft>
              <a:buSzPts val="1600"/>
              <a:buNone/>
              <a:defRPr sz="1400"/>
            </a:lvl2pPr>
            <a:lvl3pPr lvl="2" algn="l">
              <a:lnSpc>
                <a:spcPct val="100000"/>
              </a:lnSpc>
              <a:spcBef>
                <a:spcPts val="0"/>
              </a:spcBef>
              <a:spcAft>
                <a:spcPts val="0"/>
              </a:spcAft>
              <a:buSzPts val="1600"/>
              <a:buNone/>
              <a:defRPr sz="1400"/>
            </a:lvl3pPr>
            <a:lvl4pPr lvl="3" algn="l">
              <a:lnSpc>
                <a:spcPct val="100000"/>
              </a:lnSpc>
              <a:spcBef>
                <a:spcPts val="0"/>
              </a:spcBef>
              <a:spcAft>
                <a:spcPts val="0"/>
              </a:spcAft>
              <a:buSzPts val="1600"/>
              <a:buNone/>
              <a:defRPr sz="1400"/>
            </a:lvl4pPr>
            <a:lvl5pPr lvl="4" algn="l">
              <a:lnSpc>
                <a:spcPct val="100000"/>
              </a:lnSpc>
              <a:spcBef>
                <a:spcPts val="0"/>
              </a:spcBef>
              <a:spcAft>
                <a:spcPts val="0"/>
              </a:spcAft>
              <a:buSzPts val="1600"/>
              <a:buNone/>
              <a:defRPr sz="1400"/>
            </a:lvl5pPr>
            <a:lvl6pPr lvl="5" algn="l">
              <a:lnSpc>
                <a:spcPct val="100000"/>
              </a:lnSpc>
              <a:spcBef>
                <a:spcPts val="0"/>
              </a:spcBef>
              <a:spcAft>
                <a:spcPts val="0"/>
              </a:spcAft>
              <a:buSzPts val="1600"/>
              <a:buNone/>
              <a:defRPr sz="1400"/>
            </a:lvl6pPr>
            <a:lvl7pPr lvl="6" algn="l">
              <a:lnSpc>
                <a:spcPct val="100000"/>
              </a:lnSpc>
              <a:spcBef>
                <a:spcPts val="0"/>
              </a:spcBef>
              <a:spcAft>
                <a:spcPts val="0"/>
              </a:spcAft>
              <a:buSzPts val="1600"/>
              <a:buNone/>
              <a:defRPr sz="1400"/>
            </a:lvl7pPr>
            <a:lvl8pPr lvl="7" algn="l">
              <a:lnSpc>
                <a:spcPct val="100000"/>
              </a:lnSpc>
              <a:spcBef>
                <a:spcPts val="0"/>
              </a:spcBef>
              <a:spcAft>
                <a:spcPts val="0"/>
              </a:spcAft>
              <a:buSzPts val="1600"/>
              <a:buNone/>
              <a:defRPr sz="1400"/>
            </a:lvl8pPr>
            <a:lvl9pPr lvl="8" algn="l">
              <a:lnSpc>
                <a:spcPct val="100000"/>
              </a:lnSpc>
              <a:spcBef>
                <a:spcPts val="0"/>
              </a:spcBef>
              <a:spcAft>
                <a:spcPts val="0"/>
              </a:spcAft>
              <a:buSzPts val="1600"/>
              <a:buNone/>
              <a:defRPr sz="1400"/>
            </a:lvl9pPr>
          </a:lstStyle>
          <a:p/>
        </p:txBody>
      </p:sp>
      <p:grpSp>
        <p:nvGrpSpPr>
          <p:cNvPr id="120" name="Google Shape;120;p36"/>
          <p:cNvGrpSpPr/>
          <p:nvPr/>
        </p:nvGrpSpPr>
        <p:grpSpPr>
          <a:xfrm>
            <a:off x="-422593" y="2935225"/>
            <a:ext cx="6279736" cy="2795849"/>
            <a:chOff x="-422593" y="2935225"/>
            <a:chExt cx="6279736" cy="2795849"/>
          </a:xfrm>
        </p:grpSpPr>
        <p:sp>
          <p:nvSpPr>
            <p:cNvPr id="121" name="Google Shape;121;p36"/>
            <p:cNvSpPr/>
            <p:nvPr/>
          </p:nvSpPr>
          <p:spPr>
            <a:xfrm rot="10517393">
              <a:off x="-338139" y="3180080"/>
              <a:ext cx="6058579" cy="2306140"/>
            </a:xfrm>
            <a:custGeom>
              <a:rect b="b" l="l" r="r" t="t"/>
              <a:pathLst>
                <a:path extrusionOk="0" h="67813" w="178155">
                  <a:moveTo>
                    <a:pt x="7251" y="0"/>
                  </a:moveTo>
                  <a:lnTo>
                    <a:pt x="178155" y="14559"/>
                  </a:lnTo>
                  <a:lnTo>
                    <a:pt x="174777" y="67813"/>
                  </a:lnTo>
                  <a:lnTo>
                    <a:pt x="0" y="36023"/>
                  </a:lnTo>
                  <a:close/>
                </a:path>
              </a:pathLst>
            </a:custGeom>
            <a:solidFill>
              <a:schemeClr val="accent3"/>
            </a:solidFill>
            <a:ln>
              <a:noFill/>
            </a:ln>
          </p:spPr>
        </p:sp>
        <p:sp>
          <p:nvSpPr>
            <p:cNvPr id="122" name="Google Shape;122;p36"/>
            <p:cNvSpPr/>
            <p:nvPr/>
          </p:nvSpPr>
          <p:spPr>
            <a:xfrm rot="10517393">
              <a:off x="5556029" y="4032681"/>
              <a:ext cx="251246" cy="1224945"/>
            </a:xfrm>
            <a:custGeom>
              <a:rect b="b" l="l" r="r" t="t"/>
              <a:pathLst>
                <a:path extrusionOk="0" h="36020" w="7388">
                  <a:moveTo>
                    <a:pt x="0" y="36020"/>
                  </a:moveTo>
                  <a:lnTo>
                    <a:pt x="2680" y="98"/>
                  </a:lnTo>
                  <a:lnTo>
                    <a:pt x="7388" y="0"/>
                  </a:lnTo>
                  <a:close/>
                </a:path>
              </a:pathLst>
            </a:custGeom>
            <a:solidFill>
              <a:schemeClr val="lt2"/>
            </a:solidFill>
            <a:ln>
              <a:noFill/>
            </a:ln>
          </p:spPr>
        </p:sp>
      </p:grpSp>
      <p:sp>
        <p:nvSpPr>
          <p:cNvPr id="123" name="Google Shape;123;p36"/>
          <p:cNvSpPr txBox="1"/>
          <p:nvPr>
            <p:ph idx="6" type="title"/>
          </p:nvPr>
        </p:nvSpPr>
        <p:spPr>
          <a:xfrm>
            <a:off x="720000" y="3867578"/>
            <a:ext cx="7710600" cy="102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sz="5200"/>
            </a:lvl1pPr>
            <a:lvl2pPr lvl="1" algn="l">
              <a:lnSpc>
                <a:spcPct val="100000"/>
              </a:lnSpc>
              <a:spcBef>
                <a:spcPts val="0"/>
              </a:spcBef>
              <a:spcAft>
                <a:spcPts val="0"/>
              </a:spcAft>
              <a:buSzPts val="3000"/>
              <a:buNone/>
              <a:defRPr>
                <a:latin typeface="Roboto"/>
                <a:ea typeface="Roboto"/>
                <a:cs typeface="Roboto"/>
                <a:sym typeface="Roboto"/>
              </a:defRPr>
            </a:lvl2pPr>
            <a:lvl3pPr lvl="2" algn="l">
              <a:lnSpc>
                <a:spcPct val="100000"/>
              </a:lnSpc>
              <a:spcBef>
                <a:spcPts val="0"/>
              </a:spcBef>
              <a:spcAft>
                <a:spcPts val="0"/>
              </a:spcAft>
              <a:buSzPts val="3000"/>
              <a:buNone/>
              <a:defRPr>
                <a:latin typeface="Roboto"/>
                <a:ea typeface="Roboto"/>
                <a:cs typeface="Roboto"/>
                <a:sym typeface="Roboto"/>
              </a:defRPr>
            </a:lvl3pPr>
            <a:lvl4pPr lvl="3" algn="l">
              <a:lnSpc>
                <a:spcPct val="100000"/>
              </a:lnSpc>
              <a:spcBef>
                <a:spcPts val="0"/>
              </a:spcBef>
              <a:spcAft>
                <a:spcPts val="0"/>
              </a:spcAft>
              <a:buSzPts val="3000"/>
              <a:buNone/>
              <a:defRPr>
                <a:latin typeface="Roboto"/>
                <a:ea typeface="Roboto"/>
                <a:cs typeface="Roboto"/>
                <a:sym typeface="Roboto"/>
              </a:defRPr>
            </a:lvl4pPr>
            <a:lvl5pPr lvl="4" algn="l">
              <a:lnSpc>
                <a:spcPct val="100000"/>
              </a:lnSpc>
              <a:spcBef>
                <a:spcPts val="0"/>
              </a:spcBef>
              <a:spcAft>
                <a:spcPts val="0"/>
              </a:spcAft>
              <a:buSzPts val="3000"/>
              <a:buNone/>
              <a:defRPr>
                <a:latin typeface="Roboto"/>
                <a:ea typeface="Roboto"/>
                <a:cs typeface="Roboto"/>
                <a:sym typeface="Roboto"/>
              </a:defRPr>
            </a:lvl5pPr>
            <a:lvl6pPr lvl="5" algn="l">
              <a:lnSpc>
                <a:spcPct val="100000"/>
              </a:lnSpc>
              <a:spcBef>
                <a:spcPts val="0"/>
              </a:spcBef>
              <a:spcAft>
                <a:spcPts val="0"/>
              </a:spcAft>
              <a:buSzPts val="3000"/>
              <a:buNone/>
              <a:defRPr>
                <a:latin typeface="Roboto"/>
                <a:ea typeface="Roboto"/>
                <a:cs typeface="Roboto"/>
                <a:sym typeface="Roboto"/>
              </a:defRPr>
            </a:lvl6pPr>
            <a:lvl7pPr lvl="6" algn="l">
              <a:lnSpc>
                <a:spcPct val="100000"/>
              </a:lnSpc>
              <a:spcBef>
                <a:spcPts val="0"/>
              </a:spcBef>
              <a:spcAft>
                <a:spcPts val="0"/>
              </a:spcAft>
              <a:buSzPts val="3000"/>
              <a:buNone/>
              <a:defRPr>
                <a:latin typeface="Roboto"/>
                <a:ea typeface="Roboto"/>
                <a:cs typeface="Roboto"/>
                <a:sym typeface="Roboto"/>
              </a:defRPr>
            </a:lvl7pPr>
            <a:lvl8pPr lvl="7" algn="l">
              <a:lnSpc>
                <a:spcPct val="100000"/>
              </a:lnSpc>
              <a:spcBef>
                <a:spcPts val="0"/>
              </a:spcBef>
              <a:spcAft>
                <a:spcPts val="0"/>
              </a:spcAft>
              <a:buSzPts val="3000"/>
              <a:buNone/>
              <a:defRPr>
                <a:latin typeface="Roboto"/>
                <a:ea typeface="Roboto"/>
                <a:cs typeface="Roboto"/>
                <a:sym typeface="Roboto"/>
              </a:defRPr>
            </a:lvl8pPr>
            <a:lvl9pPr lvl="8" algn="l">
              <a:lnSpc>
                <a:spcPct val="100000"/>
              </a:lnSpc>
              <a:spcBef>
                <a:spcPts val="0"/>
              </a:spcBef>
              <a:spcAft>
                <a:spcPts val="0"/>
              </a:spcAft>
              <a:buSzPts val="3000"/>
              <a:buNone/>
              <a:defRPr>
                <a:latin typeface="Roboto"/>
                <a:ea typeface="Roboto"/>
                <a:cs typeface="Roboto"/>
                <a:sym typeface="Roboto"/>
              </a:defRPr>
            </a:lvl9pPr>
          </a:lstStyle>
          <a:p/>
        </p:txBody>
      </p:sp>
      <p:grpSp>
        <p:nvGrpSpPr>
          <p:cNvPr id="124" name="Google Shape;124;p36"/>
          <p:cNvGrpSpPr/>
          <p:nvPr/>
        </p:nvGrpSpPr>
        <p:grpSpPr>
          <a:xfrm>
            <a:off x="7230637" y="4394079"/>
            <a:ext cx="1198043" cy="210331"/>
            <a:chOff x="1026623" y="2953314"/>
            <a:chExt cx="5688711" cy="1008300"/>
          </a:xfrm>
        </p:grpSpPr>
        <p:sp>
          <p:nvSpPr>
            <p:cNvPr id="125" name="Google Shape;125;p36"/>
            <p:cNvSpPr/>
            <p:nvPr/>
          </p:nvSpPr>
          <p:spPr>
            <a:xfrm>
              <a:off x="1026623"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36"/>
            <p:cNvSpPr/>
            <p:nvPr/>
          </p:nvSpPr>
          <p:spPr>
            <a:xfrm>
              <a:off x="2183600"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36"/>
            <p:cNvSpPr/>
            <p:nvPr/>
          </p:nvSpPr>
          <p:spPr>
            <a:xfrm>
              <a:off x="3340578"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36"/>
            <p:cNvSpPr/>
            <p:nvPr/>
          </p:nvSpPr>
          <p:spPr>
            <a:xfrm>
              <a:off x="4497556"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36"/>
            <p:cNvSpPr/>
            <p:nvPr/>
          </p:nvSpPr>
          <p:spPr>
            <a:xfrm>
              <a:off x="5654534"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0" name="Google Shape;130;p36"/>
          <p:cNvSpPr txBox="1"/>
          <p:nvPr>
            <p:ph idx="7" type="title"/>
          </p:nvPr>
        </p:nvSpPr>
        <p:spPr>
          <a:xfrm>
            <a:off x="1906209" y="882275"/>
            <a:ext cx="7926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b="0" sz="2000"/>
            </a:lvl1pPr>
            <a:lvl2pPr lvl="1" algn="ctr">
              <a:lnSpc>
                <a:spcPct val="100000"/>
              </a:lnSpc>
              <a:spcBef>
                <a:spcPts val="0"/>
              </a:spcBef>
              <a:spcAft>
                <a:spcPts val="0"/>
              </a:spcAft>
              <a:buSzPts val="1600"/>
              <a:buNone/>
              <a:defRPr b="0" sz="1600"/>
            </a:lvl2pPr>
            <a:lvl3pPr lvl="2" algn="ctr">
              <a:lnSpc>
                <a:spcPct val="100000"/>
              </a:lnSpc>
              <a:spcBef>
                <a:spcPts val="0"/>
              </a:spcBef>
              <a:spcAft>
                <a:spcPts val="0"/>
              </a:spcAft>
              <a:buSzPts val="1600"/>
              <a:buNone/>
              <a:defRPr b="0" sz="1600"/>
            </a:lvl3pPr>
            <a:lvl4pPr lvl="3" algn="ctr">
              <a:lnSpc>
                <a:spcPct val="100000"/>
              </a:lnSpc>
              <a:spcBef>
                <a:spcPts val="0"/>
              </a:spcBef>
              <a:spcAft>
                <a:spcPts val="0"/>
              </a:spcAft>
              <a:buSzPts val="1600"/>
              <a:buNone/>
              <a:defRPr b="0" sz="1600"/>
            </a:lvl4pPr>
            <a:lvl5pPr lvl="4" algn="ctr">
              <a:lnSpc>
                <a:spcPct val="100000"/>
              </a:lnSpc>
              <a:spcBef>
                <a:spcPts val="0"/>
              </a:spcBef>
              <a:spcAft>
                <a:spcPts val="0"/>
              </a:spcAft>
              <a:buSzPts val="1600"/>
              <a:buNone/>
              <a:defRPr b="0" sz="1600"/>
            </a:lvl5pPr>
            <a:lvl6pPr lvl="5" algn="ctr">
              <a:lnSpc>
                <a:spcPct val="100000"/>
              </a:lnSpc>
              <a:spcBef>
                <a:spcPts val="0"/>
              </a:spcBef>
              <a:spcAft>
                <a:spcPts val="0"/>
              </a:spcAft>
              <a:buSzPts val="1600"/>
              <a:buNone/>
              <a:defRPr b="0" sz="1600"/>
            </a:lvl6pPr>
            <a:lvl7pPr lvl="6" algn="ctr">
              <a:lnSpc>
                <a:spcPct val="100000"/>
              </a:lnSpc>
              <a:spcBef>
                <a:spcPts val="0"/>
              </a:spcBef>
              <a:spcAft>
                <a:spcPts val="0"/>
              </a:spcAft>
              <a:buSzPts val="1600"/>
              <a:buNone/>
              <a:defRPr b="0" sz="1600"/>
            </a:lvl7pPr>
            <a:lvl8pPr lvl="7" algn="ctr">
              <a:lnSpc>
                <a:spcPct val="100000"/>
              </a:lnSpc>
              <a:spcBef>
                <a:spcPts val="0"/>
              </a:spcBef>
              <a:spcAft>
                <a:spcPts val="0"/>
              </a:spcAft>
              <a:buSzPts val="1600"/>
              <a:buNone/>
              <a:defRPr b="0" sz="1600"/>
            </a:lvl8pPr>
            <a:lvl9pPr lvl="8" algn="ctr">
              <a:lnSpc>
                <a:spcPct val="100000"/>
              </a:lnSpc>
              <a:spcBef>
                <a:spcPts val="0"/>
              </a:spcBef>
              <a:spcAft>
                <a:spcPts val="0"/>
              </a:spcAft>
              <a:buSzPts val="1600"/>
              <a:buNone/>
              <a:defRPr b="0" sz="1600"/>
            </a:lvl9pPr>
          </a:lstStyle>
          <a:p/>
        </p:txBody>
      </p:sp>
      <p:sp>
        <p:nvSpPr>
          <p:cNvPr id="131" name="Google Shape;131;p36"/>
          <p:cNvSpPr txBox="1"/>
          <p:nvPr>
            <p:ph idx="8" type="title"/>
          </p:nvPr>
        </p:nvSpPr>
        <p:spPr>
          <a:xfrm>
            <a:off x="1906209" y="1744969"/>
            <a:ext cx="7926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b="0" sz="2000"/>
            </a:lvl1pPr>
            <a:lvl2pPr lvl="1" algn="ctr">
              <a:lnSpc>
                <a:spcPct val="100000"/>
              </a:lnSpc>
              <a:spcBef>
                <a:spcPts val="0"/>
              </a:spcBef>
              <a:spcAft>
                <a:spcPts val="0"/>
              </a:spcAft>
              <a:buSzPts val="1600"/>
              <a:buNone/>
              <a:defRPr b="0" sz="1600"/>
            </a:lvl2pPr>
            <a:lvl3pPr lvl="2" algn="ctr">
              <a:lnSpc>
                <a:spcPct val="100000"/>
              </a:lnSpc>
              <a:spcBef>
                <a:spcPts val="0"/>
              </a:spcBef>
              <a:spcAft>
                <a:spcPts val="0"/>
              </a:spcAft>
              <a:buSzPts val="1600"/>
              <a:buNone/>
              <a:defRPr b="0" sz="1600"/>
            </a:lvl3pPr>
            <a:lvl4pPr lvl="3" algn="ctr">
              <a:lnSpc>
                <a:spcPct val="100000"/>
              </a:lnSpc>
              <a:spcBef>
                <a:spcPts val="0"/>
              </a:spcBef>
              <a:spcAft>
                <a:spcPts val="0"/>
              </a:spcAft>
              <a:buSzPts val="1600"/>
              <a:buNone/>
              <a:defRPr b="0" sz="1600"/>
            </a:lvl4pPr>
            <a:lvl5pPr lvl="4" algn="ctr">
              <a:lnSpc>
                <a:spcPct val="100000"/>
              </a:lnSpc>
              <a:spcBef>
                <a:spcPts val="0"/>
              </a:spcBef>
              <a:spcAft>
                <a:spcPts val="0"/>
              </a:spcAft>
              <a:buSzPts val="1600"/>
              <a:buNone/>
              <a:defRPr b="0" sz="1600"/>
            </a:lvl5pPr>
            <a:lvl6pPr lvl="5" algn="ctr">
              <a:lnSpc>
                <a:spcPct val="100000"/>
              </a:lnSpc>
              <a:spcBef>
                <a:spcPts val="0"/>
              </a:spcBef>
              <a:spcAft>
                <a:spcPts val="0"/>
              </a:spcAft>
              <a:buSzPts val="1600"/>
              <a:buNone/>
              <a:defRPr b="0" sz="1600"/>
            </a:lvl6pPr>
            <a:lvl7pPr lvl="6" algn="ctr">
              <a:lnSpc>
                <a:spcPct val="100000"/>
              </a:lnSpc>
              <a:spcBef>
                <a:spcPts val="0"/>
              </a:spcBef>
              <a:spcAft>
                <a:spcPts val="0"/>
              </a:spcAft>
              <a:buSzPts val="1600"/>
              <a:buNone/>
              <a:defRPr b="0" sz="1600"/>
            </a:lvl7pPr>
            <a:lvl8pPr lvl="7" algn="ctr">
              <a:lnSpc>
                <a:spcPct val="100000"/>
              </a:lnSpc>
              <a:spcBef>
                <a:spcPts val="0"/>
              </a:spcBef>
              <a:spcAft>
                <a:spcPts val="0"/>
              </a:spcAft>
              <a:buSzPts val="1600"/>
              <a:buNone/>
              <a:defRPr b="0" sz="1600"/>
            </a:lvl8pPr>
            <a:lvl9pPr lvl="8" algn="ctr">
              <a:lnSpc>
                <a:spcPct val="100000"/>
              </a:lnSpc>
              <a:spcBef>
                <a:spcPts val="0"/>
              </a:spcBef>
              <a:spcAft>
                <a:spcPts val="0"/>
              </a:spcAft>
              <a:buSzPts val="1600"/>
              <a:buNone/>
              <a:defRPr b="0" sz="1600"/>
            </a:lvl9pPr>
          </a:lstStyle>
          <a:p/>
        </p:txBody>
      </p:sp>
      <p:sp>
        <p:nvSpPr>
          <p:cNvPr id="132" name="Google Shape;132;p36"/>
          <p:cNvSpPr txBox="1"/>
          <p:nvPr>
            <p:ph idx="9" type="title"/>
          </p:nvPr>
        </p:nvSpPr>
        <p:spPr>
          <a:xfrm>
            <a:off x="1906209" y="2607750"/>
            <a:ext cx="7926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b="0" sz="2000"/>
            </a:lvl1pPr>
            <a:lvl2pPr lvl="1" algn="ctr">
              <a:lnSpc>
                <a:spcPct val="100000"/>
              </a:lnSpc>
              <a:spcBef>
                <a:spcPts val="0"/>
              </a:spcBef>
              <a:spcAft>
                <a:spcPts val="0"/>
              </a:spcAft>
              <a:buSzPts val="1600"/>
              <a:buNone/>
              <a:defRPr b="0" sz="1600"/>
            </a:lvl2pPr>
            <a:lvl3pPr lvl="2" algn="ctr">
              <a:lnSpc>
                <a:spcPct val="100000"/>
              </a:lnSpc>
              <a:spcBef>
                <a:spcPts val="0"/>
              </a:spcBef>
              <a:spcAft>
                <a:spcPts val="0"/>
              </a:spcAft>
              <a:buSzPts val="1600"/>
              <a:buNone/>
              <a:defRPr b="0" sz="1600"/>
            </a:lvl3pPr>
            <a:lvl4pPr lvl="3" algn="ctr">
              <a:lnSpc>
                <a:spcPct val="100000"/>
              </a:lnSpc>
              <a:spcBef>
                <a:spcPts val="0"/>
              </a:spcBef>
              <a:spcAft>
                <a:spcPts val="0"/>
              </a:spcAft>
              <a:buSzPts val="1600"/>
              <a:buNone/>
              <a:defRPr b="0" sz="1600"/>
            </a:lvl4pPr>
            <a:lvl5pPr lvl="4" algn="ctr">
              <a:lnSpc>
                <a:spcPct val="100000"/>
              </a:lnSpc>
              <a:spcBef>
                <a:spcPts val="0"/>
              </a:spcBef>
              <a:spcAft>
                <a:spcPts val="0"/>
              </a:spcAft>
              <a:buSzPts val="1600"/>
              <a:buNone/>
              <a:defRPr b="0" sz="1600"/>
            </a:lvl5pPr>
            <a:lvl6pPr lvl="5" algn="ctr">
              <a:lnSpc>
                <a:spcPct val="100000"/>
              </a:lnSpc>
              <a:spcBef>
                <a:spcPts val="0"/>
              </a:spcBef>
              <a:spcAft>
                <a:spcPts val="0"/>
              </a:spcAft>
              <a:buSzPts val="1600"/>
              <a:buNone/>
              <a:defRPr b="0" sz="1600"/>
            </a:lvl6pPr>
            <a:lvl7pPr lvl="6" algn="ctr">
              <a:lnSpc>
                <a:spcPct val="100000"/>
              </a:lnSpc>
              <a:spcBef>
                <a:spcPts val="0"/>
              </a:spcBef>
              <a:spcAft>
                <a:spcPts val="0"/>
              </a:spcAft>
              <a:buSzPts val="1600"/>
              <a:buNone/>
              <a:defRPr b="0" sz="1600"/>
            </a:lvl7pPr>
            <a:lvl8pPr lvl="7" algn="ctr">
              <a:lnSpc>
                <a:spcPct val="100000"/>
              </a:lnSpc>
              <a:spcBef>
                <a:spcPts val="0"/>
              </a:spcBef>
              <a:spcAft>
                <a:spcPts val="0"/>
              </a:spcAft>
              <a:buSzPts val="1600"/>
              <a:buNone/>
              <a:defRPr b="0" sz="1600"/>
            </a:lvl8pPr>
            <a:lvl9pPr lvl="8" algn="ctr">
              <a:lnSpc>
                <a:spcPct val="100000"/>
              </a:lnSpc>
              <a:spcBef>
                <a:spcPts val="0"/>
              </a:spcBef>
              <a:spcAft>
                <a:spcPts val="0"/>
              </a:spcAft>
              <a:buSzPts val="1600"/>
              <a:buNone/>
              <a:defRPr b="0" sz="16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4_1_1_1">
    <p:spTree>
      <p:nvGrpSpPr>
        <p:cNvPr id="133" name="Shape 133"/>
        <p:cNvGrpSpPr/>
        <p:nvPr/>
      </p:nvGrpSpPr>
      <p:grpSpPr>
        <a:xfrm>
          <a:off x="0" y="0"/>
          <a:ext cx="0" cy="0"/>
          <a:chOff x="0" y="0"/>
          <a:chExt cx="0" cy="0"/>
        </a:xfrm>
      </p:grpSpPr>
      <p:sp>
        <p:nvSpPr>
          <p:cNvPr id="134" name="Google Shape;134;p37"/>
          <p:cNvSpPr txBox="1"/>
          <p:nvPr>
            <p:ph type="title"/>
          </p:nvPr>
        </p:nvSpPr>
        <p:spPr>
          <a:xfrm flipH="1">
            <a:off x="719949" y="1504375"/>
            <a:ext cx="3586800" cy="23775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5000"/>
            </a:lvl1pPr>
            <a:lvl2pPr lvl="1" algn="r">
              <a:lnSpc>
                <a:spcPct val="100000"/>
              </a:lnSpc>
              <a:spcBef>
                <a:spcPts val="0"/>
              </a:spcBef>
              <a:spcAft>
                <a:spcPts val="0"/>
              </a:spcAft>
              <a:buClr>
                <a:schemeClr val="accent2"/>
              </a:buClr>
              <a:buSzPts val="5000"/>
              <a:buNone/>
              <a:defRPr sz="5000">
                <a:solidFill>
                  <a:schemeClr val="accent2"/>
                </a:solidFill>
              </a:defRPr>
            </a:lvl2pPr>
            <a:lvl3pPr lvl="2" algn="r">
              <a:lnSpc>
                <a:spcPct val="100000"/>
              </a:lnSpc>
              <a:spcBef>
                <a:spcPts val="0"/>
              </a:spcBef>
              <a:spcAft>
                <a:spcPts val="0"/>
              </a:spcAft>
              <a:buClr>
                <a:schemeClr val="accent2"/>
              </a:buClr>
              <a:buSzPts val="5000"/>
              <a:buNone/>
              <a:defRPr sz="5000">
                <a:solidFill>
                  <a:schemeClr val="accent2"/>
                </a:solidFill>
              </a:defRPr>
            </a:lvl3pPr>
            <a:lvl4pPr lvl="3" algn="r">
              <a:lnSpc>
                <a:spcPct val="100000"/>
              </a:lnSpc>
              <a:spcBef>
                <a:spcPts val="0"/>
              </a:spcBef>
              <a:spcAft>
                <a:spcPts val="0"/>
              </a:spcAft>
              <a:buClr>
                <a:schemeClr val="accent2"/>
              </a:buClr>
              <a:buSzPts val="5000"/>
              <a:buNone/>
              <a:defRPr sz="5000">
                <a:solidFill>
                  <a:schemeClr val="accent2"/>
                </a:solidFill>
              </a:defRPr>
            </a:lvl4pPr>
            <a:lvl5pPr lvl="4" algn="r">
              <a:lnSpc>
                <a:spcPct val="100000"/>
              </a:lnSpc>
              <a:spcBef>
                <a:spcPts val="0"/>
              </a:spcBef>
              <a:spcAft>
                <a:spcPts val="0"/>
              </a:spcAft>
              <a:buClr>
                <a:schemeClr val="accent2"/>
              </a:buClr>
              <a:buSzPts val="5000"/>
              <a:buNone/>
              <a:defRPr sz="5000">
                <a:solidFill>
                  <a:schemeClr val="accent2"/>
                </a:solidFill>
              </a:defRPr>
            </a:lvl5pPr>
            <a:lvl6pPr lvl="5" algn="r">
              <a:lnSpc>
                <a:spcPct val="100000"/>
              </a:lnSpc>
              <a:spcBef>
                <a:spcPts val="0"/>
              </a:spcBef>
              <a:spcAft>
                <a:spcPts val="0"/>
              </a:spcAft>
              <a:buClr>
                <a:schemeClr val="accent2"/>
              </a:buClr>
              <a:buSzPts val="5000"/>
              <a:buNone/>
              <a:defRPr sz="5000">
                <a:solidFill>
                  <a:schemeClr val="accent2"/>
                </a:solidFill>
              </a:defRPr>
            </a:lvl6pPr>
            <a:lvl7pPr lvl="6" algn="r">
              <a:lnSpc>
                <a:spcPct val="100000"/>
              </a:lnSpc>
              <a:spcBef>
                <a:spcPts val="0"/>
              </a:spcBef>
              <a:spcAft>
                <a:spcPts val="0"/>
              </a:spcAft>
              <a:buClr>
                <a:schemeClr val="accent2"/>
              </a:buClr>
              <a:buSzPts val="5000"/>
              <a:buNone/>
              <a:defRPr sz="5000">
                <a:solidFill>
                  <a:schemeClr val="accent2"/>
                </a:solidFill>
              </a:defRPr>
            </a:lvl7pPr>
            <a:lvl8pPr lvl="7" algn="r">
              <a:lnSpc>
                <a:spcPct val="100000"/>
              </a:lnSpc>
              <a:spcBef>
                <a:spcPts val="0"/>
              </a:spcBef>
              <a:spcAft>
                <a:spcPts val="0"/>
              </a:spcAft>
              <a:buClr>
                <a:schemeClr val="accent2"/>
              </a:buClr>
              <a:buSzPts val="5000"/>
              <a:buNone/>
              <a:defRPr sz="5000">
                <a:solidFill>
                  <a:schemeClr val="accent2"/>
                </a:solidFill>
              </a:defRPr>
            </a:lvl8pPr>
            <a:lvl9pPr lvl="8" algn="r">
              <a:lnSpc>
                <a:spcPct val="100000"/>
              </a:lnSpc>
              <a:spcBef>
                <a:spcPts val="0"/>
              </a:spcBef>
              <a:spcAft>
                <a:spcPts val="0"/>
              </a:spcAft>
              <a:buClr>
                <a:schemeClr val="accent2"/>
              </a:buClr>
              <a:buSzPts val="5000"/>
              <a:buNone/>
              <a:defRPr sz="5000">
                <a:solidFill>
                  <a:schemeClr val="accent2"/>
                </a:solidFill>
              </a:defRPr>
            </a:lvl9pPr>
          </a:lstStyle>
          <a:p/>
        </p:txBody>
      </p:sp>
      <p:sp>
        <p:nvSpPr>
          <p:cNvPr id="135" name="Google Shape;135;p37"/>
          <p:cNvSpPr txBox="1"/>
          <p:nvPr>
            <p:ph idx="2" type="title"/>
          </p:nvPr>
        </p:nvSpPr>
        <p:spPr>
          <a:xfrm flipH="1">
            <a:off x="431255" y="615775"/>
            <a:ext cx="1327200" cy="91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36" name="Shape 136"/>
        <p:cNvGrpSpPr/>
        <p:nvPr/>
      </p:nvGrpSpPr>
      <p:grpSpPr>
        <a:xfrm>
          <a:off x="0" y="0"/>
          <a:ext cx="0" cy="0"/>
          <a:chOff x="0" y="0"/>
          <a:chExt cx="0" cy="0"/>
        </a:xfrm>
      </p:grpSpPr>
      <p:grpSp>
        <p:nvGrpSpPr>
          <p:cNvPr id="137" name="Google Shape;137;p38"/>
          <p:cNvGrpSpPr/>
          <p:nvPr/>
        </p:nvGrpSpPr>
        <p:grpSpPr>
          <a:xfrm>
            <a:off x="-131650" y="689475"/>
            <a:ext cx="9399850" cy="3612150"/>
            <a:chOff x="-131650" y="765675"/>
            <a:chExt cx="9399850" cy="3612150"/>
          </a:xfrm>
        </p:grpSpPr>
        <p:sp>
          <p:nvSpPr>
            <p:cNvPr id="138" name="Google Shape;138;p38"/>
            <p:cNvSpPr/>
            <p:nvPr/>
          </p:nvSpPr>
          <p:spPr>
            <a:xfrm>
              <a:off x="-128375" y="765675"/>
              <a:ext cx="9396575" cy="3612150"/>
            </a:xfrm>
            <a:custGeom>
              <a:rect b="b" l="l" r="r" t="t"/>
              <a:pathLst>
                <a:path extrusionOk="0" h="144486" w="375863">
                  <a:moveTo>
                    <a:pt x="375656" y="122577"/>
                  </a:moveTo>
                  <a:lnTo>
                    <a:pt x="375863" y="0"/>
                  </a:lnTo>
                  <a:lnTo>
                    <a:pt x="685" y="15555"/>
                  </a:lnTo>
                  <a:lnTo>
                    <a:pt x="0" y="140847"/>
                  </a:lnTo>
                  <a:lnTo>
                    <a:pt x="190113" y="144486"/>
                  </a:lnTo>
                  <a:close/>
                </a:path>
              </a:pathLst>
            </a:custGeom>
            <a:solidFill>
              <a:schemeClr val="accent3"/>
            </a:solidFill>
            <a:ln>
              <a:noFill/>
            </a:ln>
          </p:spPr>
        </p:sp>
        <p:sp>
          <p:nvSpPr>
            <p:cNvPr id="139" name="Google Shape;139;p38"/>
            <p:cNvSpPr/>
            <p:nvPr/>
          </p:nvSpPr>
          <p:spPr>
            <a:xfrm rot="10800000">
              <a:off x="7480600" y="3913609"/>
              <a:ext cx="1787600" cy="207500"/>
            </a:xfrm>
            <a:custGeom>
              <a:rect b="b" l="l" r="r" t="t"/>
              <a:pathLst>
                <a:path extrusionOk="0" h="8300" w="71504">
                  <a:moveTo>
                    <a:pt x="0" y="0"/>
                  </a:moveTo>
                  <a:lnTo>
                    <a:pt x="76" y="8300"/>
                  </a:lnTo>
                  <a:lnTo>
                    <a:pt x="71504" y="856"/>
                  </a:lnTo>
                  <a:close/>
                </a:path>
              </a:pathLst>
            </a:custGeom>
            <a:solidFill>
              <a:schemeClr val="lt2"/>
            </a:solidFill>
            <a:ln>
              <a:noFill/>
            </a:ln>
          </p:spPr>
        </p:sp>
        <p:sp>
          <p:nvSpPr>
            <p:cNvPr id="140" name="Google Shape;140;p38"/>
            <p:cNvSpPr/>
            <p:nvPr/>
          </p:nvSpPr>
          <p:spPr>
            <a:xfrm>
              <a:off x="-131650" y="858850"/>
              <a:ext cx="1834750" cy="207500"/>
            </a:xfrm>
            <a:custGeom>
              <a:rect b="b" l="l" r="r" t="t"/>
              <a:pathLst>
                <a:path extrusionOk="0" h="8300" w="73390">
                  <a:moveTo>
                    <a:pt x="0" y="0"/>
                  </a:moveTo>
                  <a:lnTo>
                    <a:pt x="76" y="8300"/>
                  </a:lnTo>
                  <a:lnTo>
                    <a:pt x="73390" y="5666"/>
                  </a:lnTo>
                  <a:close/>
                </a:path>
              </a:pathLst>
            </a:custGeom>
            <a:solidFill>
              <a:schemeClr val="accent1"/>
            </a:solidFill>
            <a:ln>
              <a:noFill/>
            </a:ln>
          </p:spPr>
        </p:sp>
      </p:grpSp>
      <p:sp>
        <p:nvSpPr>
          <p:cNvPr id="141" name="Google Shape;141;p38"/>
          <p:cNvSpPr txBox="1"/>
          <p:nvPr>
            <p:ph type="title"/>
          </p:nvPr>
        </p:nvSpPr>
        <p:spPr>
          <a:xfrm>
            <a:off x="1153400" y="1218750"/>
            <a:ext cx="3384900" cy="112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sz="6000"/>
            </a:lvl1pPr>
            <a:lvl2pPr lvl="1" algn="ctr">
              <a:lnSpc>
                <a:spcPct val="100000"/>
              </a:lnSpc>
              <a:spcBef>
                <a:spcPts val="0"/>
              </a:spcBef>
              <a:spcAft>
                <a:spcPts val="0"/>
              </a:spcAft>
              <a:buSzPts val="3000"/>
              <a:buNone/>
              <a:defRPr>
                <a:latin typeface="Roboto"/>
                <a:ea typeface="Roboto"/>
                <a:cs typeface="Roboto"/>
                <a:sym typeface="Roboto"/>
              </a:defRPr>
            </a:lvl2pPr>
            <a:lvl3pPr lvl="2" algn="ctr">
              <a:lnSpc>
                <a:spcPct val="100000"/>
              </a:lnSpc>
              <a:spcBef>
                <a:spcPts val="0"/>
              </a:spcBef>
              <a:spcAft>
                <a:spcPts val="0"/>
              </a:spcAft>
              <a:buSzPts val="3000"/>
              <a:buNone/>
              <a:defRPr>
                <a:latin typeface="Roboto"/>
                <a:ea typeface="Roboto"/>
                <a:cs typeface="Roboto"/>
                <a:sym typeface="Roboto"/>
              </a:defRPr>
            </a:lvl3pPr>
            <a:lvl4pPr lvl="3" algn="ctr">
              <a:lnSpc>
                <a:spcPct val="100000"/>
              </a:lnSpc>
              <a:spcBef>
                <a:spcPts val="0"/>
              </a:spcBef>
              <a:spcAft>
                <a:spcPts val="0"/>
              </a:spcAft>
              <a:buSzPts val="3000"/>
              <a:buNone/>
              <a:defRPr>
                <a:latin typeface="Roboto"/>
                <a:ea typeface="Roboto"/>
                <a:cs typeface="Roboto"/>
                <a:sym typeface="Roboto"/>
              </a:defRPr>
            </a:lvl4pPr>
            <a:lvl5pPr lvl="4" algn="ctr">
              <a:lnSpc>
                <a:spcPct val="100000"/>
              </a:lnSpc>
              <a:spcBef>
                <a:spcPts val="0"/>
              </a:spcBef>
              <a:spcAft>
                <a:spcPts val="0"/>
              </a:spcAft>
              <a:buSzPts val="3000"/>
              <a:buNone/>
              <a:defRPr>
                <a:latin typeface="Roboto"/>
                <a:ea typeface="Roboto"/>
                <a:cs typeface="Roboto"/>
                <a:sym typeface="Roboto"/>
              </a:defRPr>
            </a:lvl5pPr>
            <a:lvl6pPr lvl="5" algn="ctr">
              <a:lnSpc>
                <a:spcPct val="100000"/>
              </a:lnSpc>
              <a:spcBef>
                <a:spcPts val="0"/>
              </a:spcBef>
              <a:spcAft>
                <a:spcPts val="0"/>
              </a:spcAft>
              <a:buSzPts val="3000"/>
              <a:buNone/>
              <a:defRPr>
                <a:latin typeface="Roboto"/>
                <a:ea typeface="Roboto"/>
                <a:cs typeface="Roboto"/>
                <a:sym typeface="Roboto"/>
              </a:defRPr>
            </a:lvl6pPr>
            <a:lvl7pPr lvl="6" algn="ctr">
              <a:lnSpc>
                <a:spcPct val="100000"/>
              </a:lnSpc>
              <a:spcBef>
                <a:spcPts val="0"/>
              </a:spcBef>
              <a:spcAft>
                <a:spcPts val="0"/>
              </a:spcAft>
              <a:buSzPts val="3000"/>
              <a:buNone/>
              <a:defRPr>
                <a:latin typeface="Roboto"/>
                <a:ea typeface="Roboto"/>
                <a:cs typeface="Roboto"/>
                <a:sym typeface="Roboto"/>
              </a:defRPr>
            </a:lvl7pPr>
            <a:lvl8pPr lvl="7" algn="ctr">
              <a:lnSpc>
                <a:spcPct val="100000"/>
              </a:lnSpc>
              <a:spcBef>
                <a:spcPts val="0"/>
              </a:spcBef>
              <a:spcAft>
                <a:spcPts val="0"/>
              </a:spcAft>
              <a:buSzPts val="3000"/>
              <a:buNone/>
              <a:defRPr>
                <a:latin typeface="Roboto"/>
                <a:ea typeface="Roboto"/>
                <a:cs typeface="Roboto"/>
                <a:sym typeface="Roboto"/>
              </a:defRPr>
            </a:lvl8pPr>
            <a:lvl9pPr lvl="8" algn="ctr">
              <a:lnSpc>
                <a:spcPct val="100000"/>
              </a:lnSpc>
              <a:spcBef>
                <a:spcPts val="0"/>
              </a:spcBef>
              <a:spcAft>
                <a:spcPts val="0"/>
              </a:spcAft>
              <a:buSzPts val="3000"/>
              <a:buNone/>
              <a:defRPr>
                <a:latin typeface="Roboto"/>
                <a:ea typeface="Roboto"/>
                <a:cs typeface="Roboto"/>
                <a:sym typeface="Roboto"/>
              </a:defRPr>
            </a:lvl9pPr>
          </a:lstStyle>
          <a:p/>
        </p:txBody>
      </p:sp>
      <p:sp>
        <p:nvSpPr>
          <p:cNvPr id="142" name="Google Shape;142;p38"/>
          <p:cNvSpPr txBox="1"/>
          <p:nvPr>
            <p:ph idx="1" type="subTitle"/>
          </p:nvPr>
        </p:nvSpPr>
        <p:spPr>
          <a:xfrm>
            <a:off x="1153400" y="2232725"/>
            <a:ext cx="3384900" cy="1076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143" name="Google Shape;143;p38"/>
          <p:cNvSpPr txBox="1"/>
          <p:nvPr/>
        </p:nvSpPr>
        <p:spPr>
          <a:xfrm>
            <a:off x="1153400" y="3251667"/>
            <a:ext cx="3384900" cy="835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Livvic"/>
                <a:ea typeface="Livvic"/>
                <a:cs typeface="Livvic"/>
                <a:sym typeface="Livvic"/>
              </a:rPr>
              <a:t>CREDITS</a:t>
            </a:r>
            <a:r>
              <a:rPr b="0" i="0" lang="en" sz="1200" u="none" cap="none" strike="noStrike">
                <a:solidFill>
                  <a:schemeClr val="dk1"/>
                </a:solidFill>
                <a:latin typeface="Livvic"/>
                <a:ea typeface="Livvic"/>
                <a:cs typeface="Livvic"/>
                <a:sym typeface="Livvic"/>
              </a:rPr>
              <a:t>: This presentation template was created by </a:t>
            </a:r>
            <a:r>
              <a:rPr b="1" i="0" lang="en" sz="1200" u="none" cap="none" strike="noStrike">
                <a:solidFill>
                  <a:schemeClr val="dk1"/>
                </a:solidFill>
                <a:uFill>
                  <a:noFill/>
                </a:uFill>
                <a:latin typeface="Livvic"/>
                <a:ea typeface="Livvic"/>
                <a:cs typeface="Livvic"/>
                <a:sym typeface="Livvic"/>
                <a:hlinkClick r:id="rId2">
                  <a:extLst>
                    <a:ext uri="{A12FA001-AC4F-418D-AE19-62706E023703}">
                      <ahyp:hlinkClr val="tx"/>
                    </a:ext>
                  </a:extLst>
                </a:hlinkClick>
              </a:rPr>
              <a:t>Slidesgo</a:t>
            </a:r>
            <a:r>
              <a:rPr b="1" i="0" lang="en" sz="1200" u="none" cap="none" strike="noStrike">
                <a:solidFill>
                  <a:schemeClr val="dk1"/>
                </a:solidFill>
                <a:latin typeface="Livvic"/>
                <a:ea typeface="Livvic"/>
                <a:cs typeface="Livvic"/>
                <a:sym typeface="Livvic"/>
              </a:rPr>
              <a:t>,</a:t>
            </a:r>
            <a:r>
              <a:rPr b="0" i="0" lang="en" sz="1200" u="none" cap="none" strike="noStrike">
                <a:solidFill>
                  <a:schemeClr val="dk1"/>
                </a:solidFill>
                <a:latin typeface="Livvic"/>
                <a:ea typeface="Livvic"/>
                <a:cs typeface="Livvic"/>
                <a:sym typeface="Livvic"/>
              </a:rPr>
              <a:t> including icons by </a:t>
            </a:r>
            <a:r>
              <a:rPr b="1" i="0" lang="en" sz="1200" u="none" cap="none" strike="noStrike">
                <a:solidFill>
                  <a:schemeClr val="dk1"/>
                </a:solidFill>
                <a:uFill>
                  <a:noFill/>
                </a:uFill>
                <a:latin typeface="Livvic"/>
                <a:ea typeface="Livvic"/>
                <a:cs typeface="Livvic"/>
                <a:sym typeface="Livvic"/>
                <a:hlinkClick r:id="rId3">
                  <a:extLst>
                    <a:ext uri="{A12FA001-AC4F-418D-AE19-62706E023703}">
                      <ahyp:hlinkClr val="tx"/>
                    </a:ext>
                  </a:extLst>
                </a:hlinkClick>
              </a:rPr>
              <a:t>Flaticon</a:t>
            </a:r>
            <a:r>
              <a:rPr b="0" i="0" lang="en" sz="1200" u="none" cap="none" strike="noStrike">
                <a:solidFill>
                  <a:schemeClr val="dk1"/>
                </a:solidFill>
                <a:latin typeface="Livvic"/>
                <a:ea typeface="Livvic"/>
                <a:cs typeface="Livvic"/>
                <a:sym typeface="Livvic"/>
              </a:rPr>
              <a:t>, infographics &amp; images by </a:t>
            </a:r>
            <a:r>
              <a:rPr b="1" i="0" lang="en" sz="1200" u="none" cap="none" strike="noStrike">
                <a:solidFill>
                  <a:schemeClr val="dk1"/>
                </a:solidFill>
                <a:uFill>
                  <a:noFill/>
                </a:uFill>
                <a:latin typeface="Livvic"/>
                <a:ea typeface="Livvic"/>
                <a:cs typeface="Livvic"/>
                <a:sym typeface="Livvic"/>
                <a:hlinkClick r:id="rId4">
                  <a:extLst>
                    <a:ext uri="{A12FA001-AC4F-418D-AE19-62706E023703}">
                      <ahyp:hlinkClr val="tx"/>
                    </a:ext>
                  </a:extLst>
                </a:hlinkClick>
              </a:rPr>
              <a:t>Freepik</a:t>
            </a:r>
            <a:endParaRPr b="0" i="0" sz="1200" u="none" cap="none" strike="noStrike">
              <a:solidFill>
                <a:schemeClr val="dk1"/>
              </a:solidFill>
              <a:latin typeface="Livvic"/>
              <a:ea typeface="Livvic"/>
              <a:cs typeface="Livvic"/>
              <a:sym typeface="Livvic"/>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4" name="Shape 144"/>
        <p:cNvGrpSpPr/>
        <p:nvPr/>
      </p:nvGrpSpPr>
      <p:grpSpPr>
        <a:xfrm>
          <a:off x="0" y="0"/>
          <a:ext cx="0" cy="0"/>
          <a:chOff x="0" y="0"/>
          <a:chExt cx="0" cy="0"/>
        </a:xfrm>
      </p:grpSpPr>
      <p:sp>
        <p:nvSpPr>
          <p:cNvPr id="145" name="Google Shape;145;p39"/>
          <p:cNvSpPr txBox="1"/>
          <p:nvPr>
            <p:ph idx="1" type="subTitle"/>
          </p:nvPr>
        </p:nvSpPr>
        <p:spPr>
          <a:xfrm>
            <a:off x="1164588" y="1726850"/>
            <a:ext cx="2962800" cy="109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
        <p:nvSpPr>
          <p:cNvPr id="146" name="Google Shape;146;p39"/>
          <p:cNvSpPr txBox="1"/>
          <p:nvPr>
            <p:ph type="title"/>
          </p:nvPr>
        </p:nvSpPr>
        <p:spPr>
          <a:xfrm>
            <a:off x="1164588" y="1334538"/>
            <a:ext cx="29628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200"/>
              <a:buFont typeface="Livvic"/>
              <a:buNone/>
              <a:defRPr b="1" sz="2200">
                <a:latin typeface="Livvic"/>
                <a:ea typeface="Livvic"/>
                <a:cs typeface="Livvic"/>
                <a:sym typeface="Livvic"/>
              </a:defRPr>
            </a:lvl1pPr>
            <a:lvl2pPr lvl="1" algn="l">
              <a:lnSpc>
                <a:spcPct val="100000"/>
              </a:lnSpc>
              <a:spcBef>
                <a:spcPts val="0"/>
              </a:spcBef>
              <a:spcAft>
                <a:spcPts val="0"/>
              </a:spcAft>
              <a:buSzPts val="2200"/>
              <a:buFont typeface="Livvic"/>
              <a:buNone/>
              <a:defRPr sz="2200">
                <a:latin typeface="Livvic"/>
                <a:ea typeface="Livvic"/>
                <a:cs typeface="Livvic"/>
                <a:sym typeface="Livvic"/>
              </a:defRPr>
            </a:lvl2pPr>
            <a:lvl3pPr lvl="2" algn="l">
              <a:lnSpc>
                <a:spcPct val="100000"/>
              </a:lnSpc>
              <a:spcBef>
                <a:spcPts val="0"/>
              </a:spcBef>
              <a:spcAft>
                <a:spcPts val="0"/>
              </a:spcAft>
              <a:buSzPts val="2200"/>
              <a:buFont typeface="Livvic"/>
              <a:buNone/>
              <a:defRPr sz="2200">
                <a:latin typeface="Livvic"/>
                <a:ea typeface="Livvic"/>
                <a:cs typeface="Livvic"/>
                <a:sym typeface="Livvic"/>
              </a:defRPr>
            </a:lvl3pPr>
            <a:lvl4pPr lvl="3" algn="l">
              <a:lnSpc>
                <a:spcPct val="100000"/>
              </a:lnSpc>
              <a:spcBef>
                <a:spcPts val="0"/>
              </a:spcBef>
              <a:spcAft>
                <a:spcPts val="0"/>
              </a:spcAft>
              <a:buSzPts val="2200"/>
              <a:buFont typeface="Livvic"/>
              <a:buNone/>
              <a:defRPr sz="2200">
                <a:latin typeface="Livvic"/>
                <a:ea typeface="Livvic"/>
                <a:cs typeface="Livvic"/>
                <a:sym typeface="Livvic"/>
              </a:defRPr>
            </a:lvl4pPr>
            <a:lvl5pPr lvl="4" algn="l">
              <a:lnSpc>
                <a:spcPct val="100000"/>
              </a:lnSpc>
              <a:spcBef>
                <a:spcPts val="0"/>
              </a:spcBef>
              <a:spcAft>
                <a:spcPts val="0"/>
              </a:spcAft>
              <a:buSzPts val="2200"/>
              <a:buFont typeface="Livvic"/>
              <a:buNone/>
              <a:defRPr sz="2200">
                <a:latin typeface="Livvic"/>
                <a:ea typeface="Livvic"/>
                <a:cs typeface="Livvic"/>
                <a:sym typeface="Livvic"/>
              </a:defRPr>
            </a:lvl5pPr>
            <a:lvl6pPr lvl="5" algn="l">
              <a:lnSpc>
                <a:spcPct val="100000"/>
              </a:lnSpc>
              <a:spcBef>
                <a:spcPts val="0"/>
              </a:spcBef>
              <a:spcAft>
                <a:spcPts val="0"/>
              </a:spcAft>
              <a:buSzPts val="2200"/>
              <a:buFont typeface="Livvic"/>
              <a:buNone/>
              <a:defRPr sz="2200">
                <a:latin typeface="Livvic"/>
                <a:ea typeface="Livvic"/>
                <a:cs typeface="Livvic"/>
                <a:sym typeface="Livvic"/>
              </a:defRPr>
            </a:lvl6pPr>
            <a:lvl7pPr lvl="6" algn="l">
              <a:lnSpc>
                <a:spcPct val="100000"/>
              </a:lnSpc>
              <a:spcBef>
                <a:spcPts val="0"/>
              </a:spcBef>
              <a:spcAft>
                <a:spcPts val="0"/>
              </a:spcAft>
              <a:buSzPts val="2200"/>
              <a:buFont typeface="Livvic"/>
              <a:buNone/>
              <a:defRPr sz="2200">
                <a:latin typeface="Livvic"/>
                <a:ea typeface="Livvic"/>
                <a:cs typeface="Livvic"/>
                <a:sym typeface="Livvic"/>
              </a:defRPr>
            </a:lvl7pPr>
            <a:lvl8pPr lvl="7" algn="l">
              <a:lnSpc>
                <a:spcPct val="100000"/>
              </a:lnSpc>
              <a:spcBef>
                <a:spcPts val="0"/>
              </a:spcBef>
              <a:spcAft>
                <a:spcPts val="0"/>
              </a:spcAft>
              <a:buSzPts val="2200"/>
              <a:buFont typeface="Livvic"/>
              <a:buNone/>
              <a:defRPr sz="2200">
                <a:latin typeface="Livvic"/>
                <a:ea typeface="Livvic"/>
                <a:cs typeface="Livvic"/>
                <a:sym typeface="Livvic"/>
              </a:defRPr>
            </a:lvl8pPr>
            <a:lvl9pPr lvl="8" algn="l">
              <a:lnSpc>
                <a:spcPct val="100000"/>
              </a:lnSpc>
              <a:spcBef>
                <a:spcPts val="0"/>
              </a:spcBef>
              <a:spcAft>
                <a:spcPts val="0"/>
              </a:spcAft>
              <a:buSzPts val="2200"/>
              <a:buFont typeface="Livvic"/>
              <a:buNone/>
              <a:defRPr sz="2200">
                <a:latin typeface="Livvic"/>
                <a:ea typeface="Livvic"/>
                <a:cs typeface="Livvic"/>
                <a:sym typeface="Livvic"/>
              </a:defRPr>
            </a:lvl9pPr>
          </a:lstStyle>
          <a:p/>
        </p:txBody>
      </p:sp>
      <p:sp>
        <p:nvSpPr>
          <p:cNvPr id="147" name="Google Shape;147;p39"/>
          <p:cNvSpPr txBox="1"/>
          <p:nvPr>
            <p:ph idx="2" type="title"/>
          </p:nvPr>
        </p:nvSpPr>
        <p:spPr>
          <a:xfrm>
            <a:off x="1163988" y="3114988"/>
            <a:ext cx="296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200"/>
              <a:buFont typeface="Livvic"/>
              <a:buNone/>
              <a:defRPr b="1" sz="2200">
                <a:latin typeface="Livvic"/>
                <a:ea typeface="Livvic"/>
                <a:cs typeface="Livvic"/>
                <a:sym typeface="Livvic"/>
              </a:defRPr>
            </a:lvl1pPr>
            <a:lvl2pPr lvl="1" algn="l">
              <a:lnSpc>
                <a:spcPct val="100000"/>
              </a:lnSpc>
              <a:spcBef>
                <a:spcPts val="0"/>
              </a:spcBef>
              <a:spcAft>
                <a:spcPts val="0"/>
              </a:spcAft>
              <a:buSzPts val="2200"/>
              <a:buFont typeface="Livvic"/>
              <a:buNone/>
              <a:defRPr sz="2200">
                <a:latin typeface="Livvic"/>
                <a:ea typeface="Livvic"/>
                <a:cs typeface="Livvic"/>
                <a:sym typeface="Livvic"/>
              </a:defRPr>
            </a:lvl2pPr>
            <a:lvl3pPr lvl="2" algn="l">
              <a:lnSpc>
                <a:spcPct val="100000"/>
              </a:lnSpc>
              <a:spcBef>
                <a:spcPts val="0"/>
              </a:spcBef>
              <a:spcAft>
                <a:spcPts val="0"/>
              </a:spcAft>
              <a:buSzPts val="2200"/>
              <a:buFont typeface="Livvic"/>
              <a:buNone/>
              <a:defRPr sz="2200">
                <a:latin typeface="Livvic"/>
                <a:ea typeface="Livvic"/>
                <a:cs typeface="Livvic"/>
                <a:sym typeface="Livvic"/>
              </a:defRPr>
            </a:lvl3pPr>
            <a:lvl4pPr lvl="3" algn="l">
              <a:lnSpc>
                <a:spcPct val="100000"/>
              </a:lnSpc>
              <a:spcBef>
                <a:spcPts val="0"/>
              </a:spcBef>
              <a:spcAft>
                <a:spcPts val="0"/>
              </a:spcAft>
              <a:buSzPts val="2200"/>
              <a:buFont typeface="Livvic"/>
              <a:buNone/>
              <a:defRPr sz="2200">
                <a:latin typeface="Livvic"/>
                <a:ea typeface="Livvic"/>
                <a:cs typeface="Livvic"/>
                <a:sym typeface="Livvic"/>
              </a:defRPr>
            </a:lvl4pPr>
            <a:lvl5pPr lvl="4" algn="l">
              <a:lnSpc>
                <a:spcPct val="100000"/>
              </a:lnSpc>
              <a:spcBef>
                <a:spcPts val="0"/>
              </a:spcBef>
              <a:spcAft>
                <a:spcPts val="0"/>
              </a:spcAft>
              <a:buSzPts val="2200"/>
              <a:buFont typeface="Livvic"/>
              <a:buNone/>
              <a:defRPr sz="2200">
                <a:latin typeface="Livvic"/>
                <a:ea typeface="Livvic"/>
                <a:cs typeface="Livvic"/>
                <a:sym typeface="Livvic"/>
              </a:defRPr>
            </a:lvl5pPr>
            <a:lvl6pPr lvl="5" algn="l">
              <a:lnSpc>
                <a:spcPct val="100000"/>
              </a:lnSpc>
              <a:spcBef>
                <a:spcPts val="0"/>
              </a:spcBef>
              <a:spcAft>
                <a:spcPts val="0"/>
              </a:spcAft>
              <a:buSzPts val="2200"/>
              <a:buFont typeface="Livvic"/>
              <a:buNone/>
              <a:defRPr sz="2200">
                <a:latin typeface="Livvic"/>
                <a:ea typeface="Livvic"/>
                <a:cs typeface="Livvic"/>
                <a:sym typeface="Livvic"/>
              </a:defRPr>
            </a:lvl6pPr>
            <a:lvl7pPr lvl="6" algn="l">
              <a:lnSpc>
                <a:spcPct val="100000"/>
              </a:lnSpc>
              <a:spcBef>
                <a:spcPts val="0"/>
              </a:spcBef>
              <a:spcAft>
                <a:spcPts val="0"/>
              </a:spcAft>
              <a:buSzPts val="2200"/>
              <a:buFont typeface="Livvic"/>
              <a:buNone/>
              <a:defRPr sz="2200">
                <a:latin typeface="Livvic"/>
                <a:ea typeface="Livvic"/>
                <a:cs typeface="Livvic"/>
                <a:sym typeface="Livvic"/>
              </a:defRPr>
            </a:lvl7pPr>
            <a:lvl8pPr lvl="7" algn="l">
              <a:lnSpc>
                <a:spcPct val="100000"/>
              </a:lnSpc>
              <a:spcBef>
                <a:spcPts val="0"/>
              </a:spcBef>
              <a:spcAft>
                <a:spcPts val="0"/>
              </a:spcAft>
              <a:buSzPts val="2200"/>
              <a:buFont typeface="Livvic"/>
              <a:buNone/>
              <a:defRPr sz="2200">
                <a:latin typeface="Livvic"/>
                <a:ea typeface="Livvic"/>
                <a:cs typeface="Livvic"/>
                <a:sym typeface="Livvic"/>
              </a:defRPr>
            </a:lvl8pPr>
            <a:lvl9pPr lvl="8" algn="l">
              <a:lnSpc>
                <a:spcPct val="100000"/>
              </a:lnSpc>
              <a:spcBef>
                <a:spcPts val="0"/>
              </a:spcBef>
              <a:spcAft>
                <a:spcPts val="0"/>
              </a:spcAft>
              <a:buSzPts val="2200"/>
              <a:buFont typeface="Livvic"/>
              <a:buNone/>
              <a:defRPr sz="2200">
                <a:latin typeface="Livvic"/>
                <a:ea typeface="Livvic"/>
                <a:cs typeface="Livvic"/>
                <a:sym typeface="Livvic"/>
              </a:defRPr>
            </a:lvl9pPr>
          </a:lstStyle>
          <a:p/>
        </p:txBody>
      </p:sp>
      <p:sp>
        <p:nvSpPr>
          <p:cNvPr id="148" name="Google Shape;148;p39"/>
          <p:cNvSpPr txBox="1"/>
          <p:nvPr>
            <p:ph idx="3" type="subTitle"/>
          </p:nvPr>
        </p:nvSpPr>
        <p:spPr>
          <a:xfrm>
            <a:off x="1163988" y="3507300"/>
            <a:ext cx="2964000" cy="109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 name="Shape 11"/>
        <p:cNvGrpSpPr/>
        <p:nvPr/>
      </p:nvGrpSpPr>
      <p:grpSpPr>
        <a:xfrm>
          <a:off x="0" y="0"/>
          <a:ext cx="0" cy="0"/>
          <a:chOff x="0" y="0"/>
          <a:chExt cx="0" cy="0"/>
        </a:xfrm>
      </p:grpSpPr>
      <p:grpSp>
        <p:nvGrpSpPr>
          <p:cNvPr id="12" name="Google Shape;12;p24"/>
          <p:cNvGrpSpPr/>
          <p:nvPr/>
        </p:nvGrpSpPr>
        <p:grpSpPr>
          <a:xfrm>
            <a:off x="-245023" y="-91675"/>
            <a:ext cx="4817022" cy="5326850"/>
            <a:chOff x="-245023" y="-94025"/>
            <a:chExt cx="4817022" cy="5326850"/>
          </a:xfrm>
        </p:grpSpPr>
        <p:sp>
          <p:nvSpPr>
            <p:cNvPr id="13" name="Google Shape;13;p24"/>
            <p:cNvSpPr/>
            <p:nvPr/>
          </p:nvSpPr>
          <p:spPr>
            <a:xfrm flipH="1">
              <a:off x="-245023" y="-89325"/>
              <a:ext cx="4817022" cy="5322150"/>
            </a:xfrm>
            <a:custGeom>
              <a:rect b="b" l="l" r="r" t="t"/>
              <a:pathLst>
                <a:path extrusionOk="0" h="212886" w="200772">
                  <a:moveTo>
                    <a:pt x="198515" y="0"/>
                  </a:moveTo>
                  <a:lnTo>
                    <a:pt x="20232" y="0"/>
                  </a:lnTo>
                  <a:lnTo>
                    <a:pt x="0" y="212134"/>
                  </a:lnTo>
                  <a:lnTo>
                    <a:pt x="200772" y="212886"/>
                  </a:lnTo>
                  <a:close/>
                </a:path>
              </a:pathLst>
            </a:custGeom>
            <a:solidFill>
              <a:schemeClr val="lt2"/>
            </a:solidFill>
            <a:ln>
              <a:noFill/>
            </a:ln>
          </p:spPr>
        </p:sp>
        <p:sp>
          <p:nvSpPr>
            <p:cNvPr id="14" name="Google Shape;14;p24"/>
            <p:cNvSpPr/>
            <p:nvPr/>
          </p:nvSpPr>
          <p:spPr>
            <a:xfrm>
              <a:off x="4162800" y="-94025"/>
              <a:ext cx="261375" cy="2045175"/>
            </a:xfrm>
            <a:custGeom>
              <a:rect b="b" l="l" r="r" t="t"/>
              <a:pathLst>
                <a:path extrusionOk="0" h="81807" w="10455">
                  <a:moveTo>
                    <a:pt x="6505" y="81807"/>
                  </a:moveTo>
                  <a:lnTo>
                    <a:pt x="10455" y="0"/>
                  </a:lnTo>
                  <a:lnTo>
                    <a:pt x="0" y="188"/>
                  </a:lnTo>
                  <a:close/>
                </a:path>
              </a:pathLst>
            </a:custGeom>
            <a:solidFill>
              <a:schemeClr val="accent2"/>
            </a:solidFill>
            <a:ln>
              <a:noFill/>
            </a:ln>
          </p:spPr>
        </p:sp>
      </p:grpSp>
      <p:sp>
        <p:nvSpPr>
          <p:cNvPr id="15" name="Google Shape;15;p24"/>
          <p:cNvSpPr txBox="1"/>
          <p:nvPr>
            <p:ph type="title"/>
          </p:nvPr>
        </p:nvSpPr>
        <p:spPr>
          <a:xfrm>
            <a:off x="4965575" y="1763700"/>
            <a:ext cx="3069900" cy="58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Clr>
                <a:schemeClr val="dk2"/>
              </a:buClr>
              <a:buSzPts val="2400"/>
              <a:buNone/>
              <a:defRPr sz="2400">
                <a:solidFill>
                  <a:schemeClr val="dk2"/>
                </a:solidFill>
              </a:defRPr>
            </a:lvl2pPr>
            <a:lvl3pPr lvl="2" algn="ctr">
              <a:lnSpc>
                <a:spcPct val="100000"/>
              </a:lnSpc>
              <a:spcBef>
                <a:spcPts val="0"/>
              </a:spcBef>
              <a:spcAft>
                <a:spcPts val="0"/>
              </a:spcAft>
              <a:buClr>
                <a:schemeClr val="dk2"/>
              </a:buClr>
              <a:buSzPts val="2400"/>
              <a:buNone/>
              <a:defRPr sz="2400">
                <a:solidFill>
                  <a:schemeClr val="dk2"/>
                </a:solidFill>
              </a:defRPr>
            </a:lvl3pPr>
            <a:lvl4pPr lvl="3" algn="ctr">
              <a:lnSpc>
                <a:spcPct val="100000"/>
              </a:lnSpc>
              <a:spcBef>
                <a:spcPts val="0"/>
              </a:spcBef>
              <a:spcAft>
                <a:spcPts val="0"/>
              </a:spcAft>
              <a:buClr>
                <a:schemeClr val="dk2"/>
              </a:buClr>
              <a:buSzPts val="2400"/>
              <a:buNone/>
              <a:defRPr sz="2400">
                <a:solidFill>
                  <a:schemeClr val="dk2"/>
                </a:solidFill>
              </a:defRPr>
            </a:lvl4pPr>
            <a:lvl5pPr lvl="4" algn="ctr">
              <a:lnSpc>
                <a:spcPct val="100000"/>
              </a:lnSpc>
              <a:spcBef>
                <a:spcPts val="0"/>
              </a:spcBef>
              <a:spcAft>
                <a:spcPts val="0"/>
              </a:spcAft>
              <a:buClr>
                <a:schemeClr val="dk2"/>
              </a:buClr>
              <a:buSzPts val="2400"/>
              <a:buNone/>
              <a:defRPr sz="2400">
                <a:solidFill>
                  <a:schemeClr val="dk2"/>
                </a:solidFill>
              </a:defRPr>
            </a:lvl5pPr>
            <a:lvl6pPr lvl="5" algn="ctr">
              <a:lnSpc>
                <a:spcPct val="100000"/>
              </a:lnSpc>
              <a:spcBef>
                <a:spcPts val="0"/>
              </a:spcBef>
              <a:spcAft>
                <a:spcPts val="0"/>
              </a:spcAft>
              <a:buClr>
                <a:schemeClr val="dk2"/>
              </a:buClr>
              <a:buSzPts val="2400"/>
              <a:buNone/>
              <a:defRPr sz="2400">
                <a:solidFill>
                  <a:schemeClr val="dk2"/>
                </a:solidFill>
              </a:defRPr>
            </a:lvl6pPr>
            <a:lvl7pPr lvl="6" algn="ctr">
              <a:lnSpc>
                <a:spcPct val="100000"/>
              </a:lnSpc>
              <a:spcBef>
                <a:spcPts val="0"/>
              </a:spcBef>
              <a:spcAft>
                <a:spcPts val="0"/>
              </a:spcAft>
              <a:buClr>
                <a:schemeClr val="dk2"/>
              </a:buClr>
              <a:buSzPts val="2400"/>
              <a:buNone/>
              <a:defRPr sz="2400">
                <a:solidFill>
                  <a:schemeClr val="dk2"/>
                </a:solidFill>
              </a:defRPr>
            </a:lvl7pPr>
            <a:lvl8pPr lvl="7" algn="ctr">
              <a:lnSpc>
                <a:spcPct val="100000"/>
              </a:lnSpc>
              <a:spcBef>
                <a:spcPts val="0"/>
              </a:spcBef>
              <a:spcAft>
                <a:spcPts val="0"/>
              </a:spcAft>
              <a:buClr>
                <a:schemeClr val="dk2"/>
              </a:buClr>
              <a:buSzPts val="2400"/>
              <a:buNone/>
              <a:defRPr sz="2400">
                <a:solidFill>
                  <a:schemeClr val="dk2"/>
                </a:solidFill>
              </a:defRPr>
            </a:lvl8pPr>
            <a:lvl9pPr lvl="8" algn="ctr">
              <a:lnSpc>
                <a:spcPct val="100000"/>
              </a:lnSpc>
              <a:spcBef>
                <a:spcPts val="0"/>
              </a:spcBef>
              <a:spcAft>
                <a:spcPts val="0"/>
              </a:spcAft>
              <a:buClr>
                <a:schemeClr val="dk2"/>
              </a:buClr>
              <a:buSzPts val="2400"/>
              <a:buNone/>
              <a:defRPr sz="2400">
                <a:solidFill>
                  <a:schemeClr val="dk2"/>
                </a:solidFill>
              </a:defRPr>
            </a:lvl9pPr>
          </a:lstStyle>
          <a:p/>
        </p:txBody>
      </p:sp>
      <p:sp>
        <p:nvSpPr>
          <p:cNvPr id="16" name="Google Shape;16;p24"/>
          <p:cNvSpPr txBox="1"/>
          <p:nvPr>
            <p:ph idx="1" type="subTitle"/>
          </p:nvPr>
        </p:nvSpPr>
        <p:spPr>
          <a:xfrm>
            <a:off x="4965575" y="2292800"/>
            <a:ext cx="3069900" cy="1153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solidFill>
                  <a:schemeClr val="dk2"/>
                </a:solidFill>
              </a:defRPr>
            </a:lvl2pPr>
            <a:lvl3pPr lvl="2" algn="ctr">
              <a:lnSpc>
                <a:spcPct val="100000"/>
              </a:lnSpc>
              <a:spcBef>
                <a:spcPts val="0"/>
              </a:spcBef>
              <a:spcAft>
                <a:spcPts val="0"/>
              </a:spcAft>
              <a:buSzPts val="1600"/>
              <a:buNone/>
              <a:defRPr sz="1600">
                <a:solidFill>
                  <a:schemeClr val="dk2"/>
                </a:solidFill>
              </a:defRPr>
            </a:lvl3pPr>
            <a:lvl4pPr lvl="3" algn="ctr">
              <a:lnSpc>
                <a:spcPct val="100000"/>
              </a:lnSpc>
              <a:spcBef>
                <a:spcPts val="0"/>
              </a:spcBef>
              <a:spcAft>
                <a:spcPts val="0"/>
              </a:spcAft>
              <a:buSzPts val="1600"/>
              <a:buNone/>
              <a:defRPr sz="1600">
                <a:solidFill>
                  <a:schemeClr val="dk2"/>
                </a:solidFill>
              </a:defRPr>
            </a:lvl4pPr>
            <a:lvl5pPr lvl="4" algn="ctr">
              <a:lnSpc>
                <a:spcPct val="100000"/>
              </a:lnSpc>
              <a:spcBef>
                <a:spcPts val="0"/>
              </a:spcBef>
              <a:spcAft>
                <a:spcPts val="0"/>
              </a:spcAft>
              <a:buSzPts val="1600"/>
              <a:buNone/>
              <a:defRPr sz="1600">
                <a:solidFill>
                  <a:schemeClr val="dk2"/>
                </a:solidFill>
              </a:defRPr>
            </a:lvl5pPr>
            <a:lvl6pPr lvl="5" algn="ctr">
              <a:lnSpc>
                <a:spcPct val="100000"/>
              </a:lnSpc>
              <a:spcBef>
                <a:spcPts val="0"/>
              </a:spcBef>
              <a:spcAft>
                <a:spcPts val="0"/>
              </a:spcAft>
              <a:buSzPts val="1600"/>
              <a:buNone/>
              <a:defRPr sz="1600">
                <a:solidFill>
                  <a:schemeClr val="dk2"/>
                </a:solidFill>
              </a:defRPr>
            </a:lvl6pPr>
            <a:lvl7pPr lvl="6" algn="ctr">
              <a:lnSpc>
                <a:spcPct val="100000"/>
              </a:lnSpc>
              <a:spcBef>
                <a:spcPts val="0"/>
              </a:spcBef>
              <a:spcAft>
                <a:spcPts val="0"/>
              </a:spcAft>
              <a:buSzPts val="1600"/>
              <a:buNone/>
              <a:defRPr sz="1600">
                <a:solidFill>
                  <a:schemeClr val="dk2"/>
                </a:solidFill>
              </a:defRPr>
            </a:lvl7pPr>
            <a:lvl8pPr lvl="7" algn="ctr">
              <a:lnSpc>
                <a:spcPct val="100000"/>
              </a:lnSpc>
              <a:spcBef>
                <a:spcPts val="0"/>
              </a:spcBef>
              <a:spcAft>
                <a:spcPts val="0"/>
              </a:spcAft>
              <a:buSzPts val="1600"/>
              <a:buNone/>
              <a:defRPr sz="1600">
                <a:solidFill>
                  <a:schemeClr val="dk2"/>
                </a:solidFill>
              </a:defRPr>
            </a:lvl8pPr>
            <a:lvl9pPr lvl="8" algn="ctr">
              <a:lnSpc>
                <a:spcPct val="100000"/>
              </a:lnSpc>
              <a:spcBef>
                <a:spcPts val="0"/>
              </a:spcBef>
              <a:spcAft>
                <a:spcPts val="0"/>
              </a:spcAft>
              <a:buSzPts val="1600"/>
              <a:buNone/>
              <a:defRPr sz="1600">
                <a:solidFill>
                  <a:schemeClr val="dk2"/>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25"/>
          <p:cNvSpPr txBox="1"/>
          <p:nvPr>
            <p:ph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b="0"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9" name="Google Shape;19;p25"/>
          <p:cNvSpPr txBox="1"/>
          <p:nvPr>
            <p:ph idx="1" type="body"/>
          </p:nvPr>
        </p:nvSpPr>
        <p:spPr>
          <a:xfrm>
            <a:off x="720000" y="1290400"/>
            <a:ext cx="7717500" cy="34812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AutoNum type="arabicPeriod"/>
              <a:defRPr sz="1200"/>
            </a:lvl1pPr>
            <a:lvl2pPr indent="-304800" lvl="1" marL="914400" algn="l">
              <a:lnSpc>
                <a:spcPct val="100000"/>
              </a:lnSpc>
              <a:spcBef>
                <a:spcPts val="0"/>
              </a:spcBef>
              <a:spcAft>
                <a:spcPts val="0"/>
              </a:spcAft>
              <a:buSzPts val="1200"/>
              <a:buAutoNum type="alphaLcPeriod"/>
              <a:defRPr sz="1200"/>
            </a:lvl2pPr>
            <a:lvl3pPr indent="-304800" lvl="2" marL="1371600" algn="l">
              <a:lnSpc>
                <a:spcPct val="100000"/>
              </a:lnSpc>
              <a:spcBef>
                <a:spcPts val="0"/>
              </a:spcBef>
              <a:spcAft>
                <a:spcPts val="0"/>
              </a:spcAft>
              <a:buSzPts val="1200"/>
              <a:buAutoNum type="romanLcPeriod"/>
              <a:defRPr sz="1200"/>
            </a:lvl3pPr>
            <a:lvl4pPr indent="-304800" lvl="3" marL="1828800" algn="l">
              <a:lnSpc>
                <a:spcPct val="100000"/>
              </a:lnSpc>
              <a:spcBef>
                <a:spcPts val="0"/>
              </a:spcBef>
              <a:spcAft>
                <a:spcPts val="0"/>
              </a:spcAft>
              <a:buSzPts val="1200"/>
              <a:buAutoNum type="arabicPeriod"/>
              <a:defRPr sz="1200"/>
            </a:lvl4pPr>
            <a:lvl5pPr indent="-304800" lvl="4" marL="2286000" algn="l">
              <a:lnSpc>
                <a:spcPct val="100000"/>
              </a:lnSpc>
              <a:spcBef>
                <a:spcPts val="0"/>
              </a:spcBef>
              <a:spcAft>
                <a:spcPts val="0"/>
              </a:spcAft>
              <a:buSzPts val="1200"/>
              <a:buAutoNum type="alphaLcPeriod"/>
              <a:defRPr sz="1200"/>
            </a:lvl5pPr>
            <a:lvl6pPr indent="-304800" lvl="5" marL="2743200" algn="l">
              <a:lnSpc>
                <a:spcPct val="100000"/>
              </a:lnSpc>
              <a:spcBef>
                <a:spcPts val="0"/>
              </a:spcBef>
              <a:spcAft>
                <a:spcPts val="0"/>
              </a:spcAft>
              <a:buSzPts val="1200"/>
              <a:buAutoNum type="romanLcPeriod"/>
              <a:defRPr sz="1200"/>
            </a:lvl6pPr>
            <a:lvl7pPr indent="-304800" lvl="6" marL="3200400" algn="l">
              <a:lnSpc>
                <a:spcPct val="100000"/>
              </a:lnSpc>
              <a:spcBef>
                <a:spcPts val="0"/>
              </a:spcBef>
              <a:spcAft>
                <a:spcPts val="0"/>
              </a:spcAft>
              <a:buSzPts val="1200"/>
              <a:buAutoNum type="arabicPeriod"/>
              <a:defRPr sz="1200"/>
            </a:lvl7pPr>
            <a:lvl8pPr indent="-304800" lvl="7" marL="3657600" algn="l">
              <a:lnSpc>
                <a:spcPct val="100000"/>
              </a:lnSpc>
              <a:spcBef>
                <a:spcPts val="0"/>
              </a:spcBef>
              <a:spcAft>
                <a:spcPts val="0"/>
              </a:spcAft>
              <a:buSzPts val="1200"/>
              <a:buAutoNum type="alphaLcPeriod"/>
              <a:defRPr sz="1200"/>
            </a:lvl8pPr>
            <a:lvl9pPr indent="-304800" lvl="8" marL="4114800" algn="l">
              <a:lnSpc>
                <a:spcPct val="100000"/>
              </a:lnSpc>
              <a:spcBef>
                <a:spcPts val="0"/>
              </a:spcBef>
              <a:spcAft>
                <a:spcPts val="0"/>
              </a:spcAft>
              <a:buSzPts val="1200"/>
              <a:buAutoNum type="romanLcPeriod"/>
              <a:defRPr sz="1200"/>
            </a:lvl9pPr>
          </a:lstStyle>
          <a:p/>
        </p:txBody>
      </p:sp>
      <p:grpSp>
        <p:nvGrpSpPr>
          <p:cNvPr id="20" name="Google Shape;20;p25"/>
          <p:cNvGrpSpPr/>
          <p:nvPr/>
        </p:nvGrpSpPr>
        <p:grpSpPr>
          <a:xfrm>
            <a:off x="7230637" y="781196"/>
            <a:ext cx="1198043" cy="210331"/>
            <a:chOff x="1026623" y="2953314"/>
            <a:chExt cx="5688711" cy="1008300"/>
          </a:xfrm>
        </p:grpSpPr>
        <p:sp>
          <p:nvSpPr>
            <p:cNvPr id="21" name="Google Shape;21;p25"/>
            <p:cNvSpPr/>
            <p:nvPr/>
          </p:nvSpPr>
          <p:spPr>
            <a:xfrm>
              <a:off x="1026623"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5"/>
            <p:cNvSpPr/>
            <p:nvPr/>
          </p:nvSpPr>
          <p:spPr>
            <a:xfrm>
              <a:off x="2183600"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5"/>
            <p:cNvSpPr/>
            <p:nvPr/>
          </p:nvSpPr>
          <p:spPr>
            <a:xfrm>
              <a:off x="3340578"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5"/>
            <p:cNvSpPr/>
            <p:nvPr/>
          </p:nvSpPr>
          <p:spPr>
            <a:xfrm>
              <a:off x="4497556"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5"/>
            <p:cNvSpPr/>
            <p:nvPr/>
          </p:nvSpPr>
          <p:spPr>
            <a:xfrm>
              <a:off x="5654534"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26" name="Shape 26"/>
        <p:cNvGrpSpPr/>
        <p:nvPr/>
      </p:nvGrpSpPr>
      <p:grpSpPr>
        <a:xfrm>
          <a:off x="0" y="0"/>
          <a:ext cx="0" cy="0"/>
          <a:chOff x="0" y="0"/>
          <a:chExt cx="0" cy="0"/>
        </a:xfrm>
      </p:grpSpPr>
      <p:grpSp>
        <p:nvGrpSpPr>
          <p:cNvPr id="27" name="Google Shape;27;p26"/>
          <p:cNvGrpSpPr/>
          <p:nvPr/>
        </p:nvGrpSpPr>
        <p:grpSpPr>
          <a:xfrm>
            <a:off x="-422593" y="2935225"/>
            <a:ext cx="6279736" cy="2795849"/>
            <a:chOff x="-422593" y="2935225"/>
            <a:chExt cx="6279736" cy="2795849"/>
          </a:xfrm>
        </p:grpSpPr>
        <p:sp>
          <p:nvSpPr>
            <p:cNvPr id="28" name="Google Shape;28;p26"/>
            <p:cNvSpPr/>
            <p:nvPr/>
          </p:nvSpPr>
          <p:spPr>
            <a:xfrm rot="10517393">
              <a:off x="-338139" y="3180080"/>
              <a:ext cx="6058579" cy="2306140"/>
            </a:xfrm>
            <a:custGeom>
              <a:rect b="b" l="l" r="r" t="t"/>
              <a:pathLst>
                <a:path extrusionOk="0" h="67813" w="178155">
                  <a:moveTo>
                    <a:pt x="7251" y="0"/>
                  </a:moveTo>
                  <a:lnTo>
                    <a:pt x="178155" y="14559"/>
                  </a:lnTo>
                  <a:lnTo>
                    <a:pt x="174777" y="67813"/>
                  </a:lnTo>
                  <a:lnTo>
                    <a:pt x="0" y="36023"/>
                  </a:lnTo>
                  <a:close/>
                </a:path>
              </a:pathLst>
            </a:custGeom>
            <a:solidFill>
              <a:schemeClr val="accent3"/>
            </a:solidFill>
            <a:ln>
              <a:noFill/>
            </a:ln>
          </p:spPr>
        </p:sp>
        <p:sp>
          <p:nvSpPr>
            <p:cNvPr id="29" name="Google Shape;29;p26"/>
            <p:cNvSpPr/>
            <p:nvPr/>
          </p:nvSpPr>
          <p:spPr>
            <a:xfrm rot="10517393">
              <a:off x="5556029" y="4032681"/>
              <a:ext cx="251246" cy="1224945"/>
            </a:xfrm>
            <a:custGeom>
              <a:rect b="b" l="l" r="r" t="t"/>
              <a:pathLst>
                <a:path extrusionOk="0" h="36020" w="7388">
                  <a:moveTo>
                    <a:pt x="0" y="36020"/>
                  </a:moveTo>
                  <a:lnTo>
                    <a:pt x="2680" y="98"/>
                  </a:lnTo>
                  <a:lnTo>
                    <a:pt x="7388" y="0"/>
                  </a:lnTo>
                  <a:close/>
                </a:path>
              </a:pathLst>
            </a:custGeom>
            <a:solidFill>
              <a:schemeClr val="lt2"/>
            </a:solidFill>
            <a:ln>
              <a:noFill/>
            </a:ln>
          </p:spPr>
        </p:sp>
      </p:grpSp>
      <p:sp>
        <p:nvSpPr>
          <p:cNvPr id="30" name="Google Shape;30;p26"/>
          <p:cNvSpPr txBox="1"/>
          <p:nvPr>
            <p:ph type="title"/>
          </p:nvPr>
        </p:nvSpPr>
        <p:spPr>
          <a:xfrm>
            <a:off x="720000" y="3867578"/>
            <a:ext cx="7710600" cy="102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b="0" sz="5200"/>
            </a:lvl1pPr>
            <a:lvl2pPr lvl="1" algn="l">
              <a:lnSpc>
                <a:spcPct val="100000"/>
              </a:lnSpc>
              <a:spcBef>
                <a:spcPts val="0"/>
              </a:spcBef>
              <a:spcAft>
                <a:spcPts val="0"/>
              </a:spcAft>
              <a:buSzPts val="3000"/>
              <a:buNone/>
              <a:defRPr>
                <a:latin typeface="Roboto"/>
                <a:ea typeface="Roboto"/>
                <a:cs typeface="Roboto"/>
                <a:sym typeface="Roboto"/>
              </a:defRPr>
            </a:lvl2pPr>
            <a:lvl3pPr lvl="2" algn="l">
              <a:lnSpc>
                <a:spcPct val="100000"/>
              </a:lnSpc>
              <a:spcBef>
                <a:spcPts val="0"/>
              </a:spcBef>
              <a:spcAft>
                <a:spcPts val="0"/>
              </a:spcAft>
              <a:buSzPts val="3000"/>
              <a:buNone/>
              <a:defRPr>
                <a:latin typeface="Roboto"/>
                <a:ea typeface="Roboto"/>
                <a:cs typeface="Roboto"/>
                <a:sym typeface="Roboto"/>
              </a:defRPr>
            </a:lvl3pPr>
            <a:lvl4pPr lvl="3" algn="l">
              <a:lnSpc>
                <a:spcPct val="100000"/>
              </a:lnSpc>
              <a:spcBef>
                <a:spcPts val="0"/>
              </a:spcBef>
              <a:spcAft>
                <a:spcPts val="0"/>
              </a:spcAft>
              <a:buSzPts val="3000"/>
              <a:buNone/>
              <a:defRPr>
                <a:latin typeface="Roboto"/>
                <a:ea typeface="Roboto"/>
                <a:cs typeface="Roboto"/>
                <a:sym typeface="Roboto"/>
              </a:defRPr>
            </a:lvl4pPr>
            <a:lvl5pPr lvl="4" algn="l">
              <a:lnSpc>
                <a:spcPct val="100000"/>
              </a:lnSpc>
              <a:spcBef>
                <a:spcPts val="0"/>
              </a:spcBef>
              <a:spcAft>
                <a:spcPts val="0"/>
              </a:spcAft>
              <a:buSzPts val="3000"/>
              <a:buNone/>
              <a:defRPr>
                <a:latin typeface="Roboto"/>
                <a:ea typeface="Roboto"/>
                <a:cs typeface="Roboto"/>
                <a:sym typeface="Roboto"/>
              </a:defRPr>
            </a:lvl5pPr>
            <a:lvl6pPr lvl="5" algn="l">
              <a:lnSpc>
                <a:spcPct val="100000"/>
              </a:lnSpc>
              <a:spcBef>
                <a:spcPts val="0"/>
              </a:spcBef>
              <a:spcAft>
                <a:spcPts val="0"/>
              </a:spcAft>
              <a:buSzPts val="3000"/>
              <a:buNone/>
              <a:defRPr>
                <a:latin typeface="Roboto"/>
                <a:ea typeface="Roboto"/>
                <a:cs typeface="Roboto"/>
                <a:sym typeface="Roboto"/>
              </a:defRPr>
            </a:lvl6pPr>
            <a:lvl7pPr lvl="6" algn="l">
              <a:lnSpc>
                <a:spcPct val="100000"/>
              </a:lnSpc>
              <a:spcBef>
                <a:spcPts val="0"/>
              </a:spcBef>
              <a:spcAft>
                <a:spcPts val="0"/>
              </a:spcAft>
              <a:buSzPts val="3000"/>
              <a:buNone/>
              <a:defRPr>
                <a:latin typeface="Roboto"/>
                <a:ea typeface="Roboto"/>
                <a:cs typeface="Roboto"/>
                <a:sym typeface="Roboto"/>
              </a:defRPr>
            </a:lvl7pPr>
            <a:lvl8pPr lvl="7" algn="l">
              <a:lnSpc>
                <a:spcPct val="100000"/>
              </a:lnSpc>
              <a:spcBef>
                <a:spcPts val="0"/>
              </a:spcBef>
              <a:spcAft>
                <a:spcPts val="0"/>
              </a:spcAft>
              <a:buSzPts val="3000"/>
              <a:buNone/>
              <a:defRPr>
                <a:latin typeface="Roboto"/>
                <a:ea typeface="Roboto"/>
                <a:cs typeface="Roboto"/>
                <a:sym typeface="Roboto"/>
              </a:defRPr>
            </a:lvl8pPr>
            <a:lvl9pPr lvl="8" algn="l">
              <a:lnSpc>
                <a:spcPct val="100000"/>
              </a:lnSpc>
              <a:spcBef>
                <a:spcPts val="0"/>
              </a:spcBef>
              <a:spcAft>
                <a:spcPts val="0"/>
              </a:spcAft>
              <a:buSzPts val="3000"/>
              <a:buNone/>
              <a:defRPr>
                <a:latin typeface="Roboto"/>
                <a:ea typeface="Roboto"/>
                <a:cs typeface="Roboto"/>
                <a:sym typeface="Roboto"/>
              </a:defRPr>
            </a:lvl9pPr>
          </a:lstStyle>
          <a:p/>
        </p:txBody>
      </p:sp>
      <p:sp>
        <p:nvSpPr>
          <p:cNvPr id="31" name="Google Shape;31;p26"/>
          <p:cNvSpPr txBox="1"/>
          <p:nvPr>
            <p:ph idx="2" type="title"/>
          </p:nvPr>
        </p:nvSpPr>
        <p:spPr>
          <a:xfrm>
            <a:off x="1411050" y="540000"/>
            <a:ext cx="7926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0" sz="1600"/>
            </a:lvl1pPr>
            <a:lvl2pPr lvl="1" algn="ctr">
              <a:lnSpc>
                <a:spcPct val="100000"/>
              </a:lnSpc>
              <a:spcBef>
                <a:spcPts val="0"/>
              </a:spcBef>
              <a:spcAft>
                <a:spcPts val="0"/>
              </a:spcAft>
              <a:buSzPts val="1600"/>
              <a:buNone/>
              <a:defRPr b="0" sz="1600"/>
            </a:lvl2pPr>
            <a:lvl3pPr lvl="2" algn="ctr">
              <a:lnSpc>
                <a:spcPct val="100000"/>
              </a:lnSpc>
              <a:spcBef>
                <a:spcPts val="0"/>
              </a:spcBef>
              <a:spcAft>
                <a:spcPts val="0"/>
              </a:spcAft>
              <a:buSzPts val="1600"/>
              <a:buNone/>
              <a:defRPr b="0" sz="1600"/>
            </a:lvl3pPr>
            <a:lvl4pPr lvl="3" algn="ctr">
              <a:lnSpc>
                <a:spcPct val="100000"/>
              </a:lnSpc>
              <a:spcBef>
                <a:spcPts val="0"/>
              </a:spcBef>
              <a:spcAft>
                <a:spcPts val="0"/>
              </a:spcAft>
              <a:buSzPts val="1600"/>
              <a:buNone/>
              <a:defRPr b="0" sz="1600"/>
            </a:lvl4pPr>
            <a:lvl5pPr lvl="4" algn="ctr">
              <a:lnSpc>
                <a:spcPct val="100000"/>
              </a:lnSpc>
              <a:spcBef>
                <a:spcPts val="0"/>
              </a:spcBef>
              <a:spcAft>
                <a:spcPts val="0"/>
              </a:spcAft>
              <a:buSzPts val="1600"/>
              <a:buNone/>
              <a:defRPr b="0" sz="1600"/>
            </a:lvl5pPr>
            <a:lvl6pPr lvl="5" algn="ctr">
              <a:lnSpc>
                <a:spcPct val="100000"/>
              </a:lnSpc>
              <a:spcBef>
                <a:spcPts val="0"/>
              </a:spcBef>
              <a:spcAft>
                <a:spcPts val="0"/>
              </a:spcAft>
              <a:buSzPts val="1600"/>
              <a:buNone/>
              <a:defRPr b="0" sz="1600"/>
            </a:lvl6pPr>
            <a:lvl7pPr lvl="6" algn="ctr">
              <a:lnSpc>
                <a:spcPct val="100000"/>
              </a:lnSpc>
              <a:spcBef>
                <a:spcPts val="0"/>
              </a:spcBef>
              <a:spcAft>
                <a:spcPts val="0"/>
              </a:spcAft>
              <a:buSzPts val="1600"/>
              <a:buNone/>
              <a:defRPr b="0" sz="1600"/>
            </a:lvl7pPr>
            <a:lvl8pPr lvl="7" algn="ctr">
              <a:lnSpc>
                <a:spcPct val="100000"/>
              </a:lnSpc>
              <a:spcBef>
                <a:spcPts val="0"/>
              </a:spcBef>
              <a:spcAft>
                <a:spcPts val="0"/>
              </a:spcAft>
              <a:buSzPts val="1600"/>
              <a:buNone/>
              <a:defRPr b="0" sz="1600"/>
            </a:lvl8pPr>
            <a:lvl9pPr lvl="8" algn="ctr">
              <a:lnSpc>
                <a:spcPct val="100000"/>
              </a:lnSpc>
              <a:spcBef>
                <a:spcPts val="0"/>
              </a:spcBef>
              <a:spcAft>
                <a:spcPts val="0"/>
              </a:spcAft>
              <a:buSzPts val="1600"/>
              <a:buNone/>
              <a:defRPr b="0" sz="1600"/>
            </a:lvl9pPr>
          </a:lstStyle>
          <a:p/>
        </p:txBody>
      </p:sp>
      <p:sp>
        <p:nvSpPr>
          <p:cNvPr id="32" name="Google Shape;32;p26"/>
          <p:cNvSpPr txBox="1"/>
          <p:nvPr>
            <p:ph idx="1" type="subTitle"/>
          </p:nvPr>
        </p:nvSpPr>
        <p:spPr>
          <a:xfrm>
            <a:off x="716700" y="930312"/>
            <a:ext cx="21813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1"/>
            </a:lvl1pPr>
            <a:lvl2pPr lvl="1" algn="ctr">
              <a:lnSpc>
                <a:spcPct val="100000"/>
              </a:lnSpc>
              <a:spcBef>
                <a:spcPts val="0"/>
              </a:spcBef>
              <a:spcAft>
                <a:spcPts val="0"/>
              </a:spcAft>
              <a:buSzPts val="1600"/>
              <a:buNone/>
              <a:defRPr b="1"/>
            </a:lvl2pPr>
            <a:lvl3pPr lvl="2" algn="ctr">
              <a:lnSpc>
                <a:spcPct val="100000"/>
              </a:lnSpc>
              <a:spcBef>
                <a:spcPts val="0"/>
              </a:spcBef>
              <a:spcAft>
                <a:spcPts val="0"/>
              </a:spcAft>
              <a:buSzPts val="1600"/>
              <a:buNone/>
              <a:defRPr b="1"/>
            </a:lvl3pPr>
            <a:lvl4pPr lvl="3" algn="ctr">
              <a:lnSpc>
                <a:spcPct val="100000"/>
              </a:lnSpc>
              <a:spcBef>
                <a:spcPts val="0"/>
              </a:spcBef>
              <a:spcAft>
                <a:spcPts val="0"/>
              </a:spcAft>
              <a:buSzPts val="1600"/>
              <a:buNone/>
              <a:defRPr b="1"/>
            </a:lvl4pPr>
            <a:lvl5pPr lvl="4" algn="ctr">
              <a:lnSpc>
                <a:spcPct val="100000"/>
              </a:lnSpc>
              <a:spcBef>
                <a:spcPts val="0"/>
              </a:spcBef>
              <a:spcAft>
                <a:spcPts val="0"/>
              </a:spcAft>
              <a:buSzPts val="1600"/>
              <a:buNone/>
              <a:defRPr b="1"/>
            </a:lvl5pPr>
            <a:lvl6pPr lvl="5" algn="ctr">
              <a:lnSpc>
                <a:spcPct val="100000"/>
              </a:lnSpc>
              <a:spcBef>
                <a:spcPts val="0"/>
              </a:spcBef>
              <a:spcAft>
                <a:spcPts val="0"/>
              </a:spcAft>
              <a:buSzPts val="1600"/>
              <a:buNone/>
              <a:defRPr b="1"/>
            </a:lvl6pPr>
            <a:lvl7pPr lvl="6" algn="ctr">
              <a:lnSpc>
                <a:spcPct val="100000"/>
              </a:lnSpc>
              <a:spcBef>
                <a:spcPts val="0"/>
              </a:spcBef>
              <a:spcAft>
                <a:spcPts val="0"/>
              </a:spcAft>
              <a:buSzPts val="1600"/>
              <a:buNone/>
              <a:defRPr b="1"/>
            </a:lvl7pPr>
            <a:lvl8pPr lvl="7" algn="ctr">
              <a:lnSpc>
                <a:spcPct val="100000"/>
              </a:lnSpc>
              <a:spcBef>
                <a:spcPts val="0"/>
              </a:spcBef>
              <a:spcAft>
                <a:spcPts val="0"/>
              </a:spcAft>
              <a:buSzPts val="1600"/>
              <a:buNone/>
              <a:defRPr b="1"/>
            </a:lvl8pPr>
            <a:lvl9pPr lvl="8" algn="ctr">
              <a:lnSpc>
                <a:spcPct val="100000"/>
              </a:lnSpc>
              <a:spcBef>
                <a:spcPts val="0"/>
              </a:spcBef>
              <a:spcAft>
                <a:spcPts val="0"/>
              </a:spcAft>
              <a:buSzPts val="1600"/>
              <a:buNone/>
              <a:defRPr b="1"/>
            </a:lvl9pPr>
          </a:lstStyle>
          <a:p/>
        </p:txBody>
      </p:sp>
      <p:sp>
        <p:nvSpPr>
          <p:cNvPr id="33" name="Google Shape;33;p26"/>
          <p:cNvSpPr txBox="1"/>
          <p:nvPr>
            <p:ph idx="3" type="subTitle"/>
          </p:nvPr>
        </p:nvSpPr>
        <p:spPr>
          <a:xfrm>
            <a:off x="716700" y="1183149"/>
            <a:ext cx="2181300" cy="633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34" name="Google Shape;34;p26"/>
          <p:cNvSpPr txBox="1"/>
          <p:nvPr>
            <p:ph idx="4" type="title"/>
          </p:nvPr>
        </p:nvSpPr>
        <p:spPr>
          <a:xfrm>
            <a:off x="4171500" y="1970633"/>
            <a:ext cx="7926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0" sz="1600"/>
            </a:lvl1pPr>
            <a:lvl2pPr lvl="1" algn="ctr">
              <a:lnSpc>
                <a:spcPct val="100000"/>
              </a:lnSpc>
              <a:spcBef>
                <a:spcPts val="0"/>
              </a:spcBef>
              <a:spcAft>
                <a:spcPts val="0"/>
              </a:spcAft>
              <a:buSzPts val="1600"/>
              <a:buNone/>
              <a:defRPr b="0" sz="1600"/>
            </a:lvl2pPr>
            <a:lvl3pPr lvl="2" algn="ctr">
              <a:lnSpc>
                <a:spcPct val="100000"/>
              </a:lnSpc>
              <a:spcBef>
                <a:spcPts val="0"/>
              </a:spcBef>
              <a:spcAft>
                <a:spcPts val="0"/>
              </a:spcAft>
              <a:buSzPts val="1600"/>
              <a:buNone/>
              <a:defRPr b="0" sz="1600"/>
            </a:lvl3pPr>
            <a:lvl4pPr lvl="3" algn="ctr">
              <a:lnSpc>
                <a:spcPct val="100000"/>
              </a:lnSpc>
              <a:spcBef>
                <a:spcPts val="0"/>
              </a:spcBef>
              <a:spcAft>
                <a:spcPts val="0"/>
              </a:spcAft>
              <a:buSzPts val="1600"/>
              <a:buNone/>
              <a:defRPr b="0" sz="1600"/>
            </a:lvl4pPr>
            <a:lvl5pPr lvl="4" algn="ctr">
              <a:lnSpc>
                <a:spcPct val="100000"/>
              </a:lnSpc>
              <a:spcBef>
                <a:spcPts val="0"/>
              </a:spcBef>
              <a:spcAft>
                <a:spcPts val="0"/>
              </a:spcAft>
              <a:buSzPts val="1600"/>
              <a:buNone/>
              <a:defRPr b="0" sz="1600"/>
            </a:lvl5pPr>
            <a:lvl6pPr lvl="5" algn="ctr">
              <a:lnSpc>
                <a:spcPct val="100000"/>
              </a:lnSpc>
              <a:spcBef>
                <a:spcPts val="0"/>
              </a:spcBef>
              <a:spcAft>
                <a:spcPts val="0"/>
              </a:spcAft>
              <a:buSzPts val="1600"/>
              <a:buNone/>
              <a:defRPr b="0" sz="1600"/>
            </a:lvl6pPr>
            <a:lvl7pPr lvl="6" algn="ctr">
              <a:lnSpc>
                <a:spcPct val="100000"/>
              </a:lnSpc>
              <a:spcBef>
                <a:spcPts val="0"/>
              </a:spcBef>
              <a:spcAft>
                <a:spcPts val="0"/>
              </a:spcAft>
              <a:buSzPts val="1600"/>
              <a:buNone/>
              <a:defRPr b="0" sz="1600"/>
            </a:lvl7pPr>
            <a:lvl8pPr lvl="7" algn="ctr">
              <a:lnSpc>
                <a:spcPct val="100000"/>
              </a:lnSpc>
              <a:spcBef>
                <a:spcPts val="0"/>
              </a:spcBef>
              <a:spcAft>
                <a:spcPts val="0"/>
              </a:spcAft>
              <a:buSzPts val="1600"/>
              <a:buNone/>
              <a:defRPr b="0" sz="1600"/>
            </a:lvl8pPr>
            <a:lvl9pPr lvl="8" algn="ctr">
              <a:lnSpc>
                <a:spcPct val="100000"/>
              </a:lnSpc>
              <a:spcBef>
                <a:spcPts val="0"/>
              </a:spcBef>
              <a:spcAft>
                <a:spcPts val="0"/>
              </a:spcAft>
              <a:buSzPts val="1600"/>
              <a:buNone/>
              <a:defRPr b="0" sz="1600"/>
            </a:lvl9pPr>
          </a:lstStyle>
          <a:p/>
        </p:txBody>
      </p:sp>
      <p:sp>
        <p:nvSpPr>
          <p:cNvPr id="35" name="Google Shape;35;p26"/>
          <p:cNvSpPr txBox="1"/>
          <p:nvPr>
            <p:ph idx="5" type="subTitle"/>
          </p:nvPr>
        </p:nvSpPr>
        <p:spPr>
          <a:xfrm>
            <a:off x="3476250" y="2360941"/>
            <a:ext cx="21831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1"/>
            </a:lvl1pPr>
            <a:lvl2pPr lvl="1" algn="ctr">
              <a:lnSpc>
                <a:spcPct val="100000"/>
              </a:lnSpc>
              <a:spcBef>
                <a:spcPts val="0"/>
              </a:spcBef>
              <a:spcAft>
                <a:spcPts val="0"/>
              </a:spcAft>
              <a:buSzPts val="1600"/>
              <a:buNone/>
              <a:defRPr b="1"/>
            </a:lvl2pPr>
            <a:lvl3pPr lvl="2" algn="ctr">
              <a:lnSpc>
                <a:spcPct val="100000"/>
              </a:lnSpc>
              <a:spcBef>
                <a:spcPts val="0"/>
              </a:spcBef>
              <a:spcAft>
                <a:spcPts val="0"/>
              </a:spcAft>
              <a:buSzPts val="1600"/>
              <a:buNone/>
              <a:defRPr b="1"/>
            </a:lvl3pPr>
            <a:lvl4pPr lvl="3" algn="ctr">
              <a:lnSpc>
                <a:spcPct val="100000"/>
              </a:lnSpc>
              <a:spcBef>
                <a:spcPts val="0"/>
              </a:spcBef>
              <a:spcAft>
                <a:spcPts val="0"/>
              </a:spcAft>
              <a:buSzPts val="1600"/>
              <a:buNone/>
              <a:defRPr b="1"/>
            </a:lvl4pPr>
            <a:lvl5pPr lvl="4" algn="ctr">
              <a:lnSpc>
                <a:spcPct val="100000"/>
              </a:lnSpc>
              <a:spcBef>
                <a:spcPts val="0"/>
              </a:spcBef>
              <a:spcAft>
                <a:spcPts val="0"/>
              </a:spcAft>
              <a:buSzPts val="1600"/>
              <a:buNone/>
              <a:defRPr b="1"/>
            </a:lvl5pPr>
            <a:lvl6pPr lvl="5" algn="ctr">
              <a:lnSpc>
                <a:spcPct val="100000"/>
              </a:lnSpc>
              <a:spcBef>
                <a:spcPts val="0"/>
              </a:spcBef>
              <a:spcAft>
                <a:spcPts val="0"/>
              </a:spcAft>
              <a:buSzPts val="1600"/>
              <a:buNone/>
              <a:defRPr b="1"/>
            </a:lvl6pPr>
            <a:lvl7pPr lvl="6" algn="ctr">
              <a:lnSpc>
                <a:spcPct val="100000"/>
              </a:lnSpc>
              <a:spcBef>
                <a:spcPts val="0"/>
              </a:spcBef>
              <a:spcAft>
                <a:spcPts val="0"/>
              </a:spcAft>
              <a:buSzPts val="1600"/>
              <a:buNone/>
              <a:defRPr b="1"/>
            </a:lvl7pPr>
            <a:lvl8pPr lvl="7" algn="ctr">
              <a:lnSpc>
                <a:spcPct val="100000"/>
              </a:lnSpc>
              <a:spcBef>
                <a:spcPts val="0"/>
              </a:spcBef>
              <a:spcAft>
                <a:spcPts val="0"/>
              </a:spcAft>
              <a:buSzPts val="1600"/>
              <a:buNone/>
              <a:defRPr b="1"/>
            </a:lvl8pPr>
            <a:lvl9pPr lvl="8" algn="ctr">
              <a:lnSpc>
                <a:spcPct val="100000"/>
              </a:lnSpc>
              <a:spcBef>
                <a:spcPts val="0"/>
              </a:spcBef>
              <a:spcAft>
                <a:spcPts val="0"/>
              </a:spcAft>
              <a:buSzPts val="1600"/>
              <a:buNone/>
              <a:defRPr b="1"/>
            </a:lvl9pPr>
          </a:lstStyle>
          <a:p/>
        </p:txBody>
      </p:sp>
      <p:sp>
        <p:nvSpPr>
          <p:cNvPr id="36" name="Google Shape;36;p26"/>
          <p:cNvSpPr txBox="1"/>
          <p:nvPr>
            <p:ph idx="6" type="subTitle"/>
          </p:nvPr>
        </p:nvSpPr>
        <p:spPr>
          <a:xfrm>
            <a:off x="3476250" y="2613783"/>
            <a:ext cx="2183100" cy="633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37" name="Google Shape;37;p26"/>
          <p:cNvSpPr txBox="1"/>
          <p:nvPr>
            <p:ph idx="7" type="title"/>
          </p:nvPr>
        </p:nvSpPr>
        <p:spPr>
          <a:xfrm>
            <a:off x="1411350" y="1970633"/>
            <a:ext cx="7920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0" sz="1600"/>
            </a:lvl1pPr>
            <a:lvl2pPr lvl="1" algn="ctr">
              <a:lnSpc>
                <a:spcPct val="100000"/>
              </a:lnSpc>
              <a:spcBef>
                <a:spcPts val="0"/>
              </a:spcBef>
              <a:spcAft>
                <a:spcPts val="0"/>
              </a:spcAft>
              <a:buSzPts val="1600"/>
              <a:buNone/>
              <a:defRPr b="0" sz="1600"/>
            </a:lvl2pPr>
            <a:lvl3pPr lvl="2" algn="ctr">
              <a:lnSpc>
                <a:spcPct val="100000"/>
              </a:lnSpc>
              <a:spcBef>
                <a:spcPts val="0"/>
              </a:spcBef>
              <a:spcAft>
                <a:spcPts val="0"/>
              </a:spcAft>
              <a:buSzPts val="1600"/>
              <a:buNone/>
              <a:defRPr b="0" sz="1600"/>
            </a:lvl3pPr>
            <a:lvl4pPr lvl="3" algn="ctr">
              <a:lnSpc>
                <a:spcPct val="100000"/>
              </a:lnSpc>
              <a:spcBef>
                <a:spcPts val="0"/>
              </a:spcBef>
              <a:spcAft>
                <a:spcPts val="0"/>
              </a:spcAft>
              <a:buSzPts val="1600"/>
              <a:buNone/>
              <a:defRPr b="0" sz="1600"/>
            </a:lvl4pPr>
            <a:lvl5pPr lvl="4" algn="ctr">
              <a:lnSpc>
                <a:spcPct val="100000"/>
              </a:lnSpc>
              <a:spcBef>
                <a:spcPts val="0"/>
              </a:spcBef>
              <a:spcAft>
                <a:spcPts val="0"/>
              </a:spcAft>
              <a:buSzPts val="1600"/>
              <a:buNone/>
              <a:defRPr b="0" sz="1600"/>
            </a:lvl5pPr>
            <a:lvl6pPr lvl="5" algn="ctr">
              <a:lnSpc>
                <a:spcPct val="100000"/>
              </a:lnSpc>
              <a:spcBef>
                <a:spcPts val="0"/>
              </a:spcBef>
              <a:spcAft>
                <a:spcPts val="0"/>
              </a:spcAft>
              <a:buSzPts val="1600"/>
              <a:buNone/>
              <a:defRPr b="0" sz="1600"/>
            </a:lvl6pPr>
            <a:lvl7pPr lvl="6" algn="ctr">
              <a:lnSpc>
                <a:spcPct val="100000"/>
              </a:lnSpc>
              <a:spcBef>
                <a:spcPts val="0"/>
              </a:spcBef>
              <a:spcAft>
                <a:spcPts val="0"/>
              </a:spcAft>
              <a:buSzPts val="1600"/>
              <a:buNone/>
              <a:defRPr b="0" sz="1600"/>
            </a:lvl7pPr>
            <a:lvl8pPr lvl="7" algn="ctr">
              <a:lnSpc>
                <a:spcPct val="100000"/>
              </a:lnSpc>
              <a:spcBef>
                <a:spcPts val="0"/>
              </a:spcBef>
              <a:spcAft>
                <a:spcPts val="0"/>
              </a:spcAft>
              <a:buSzPts val="1600"/>
              <a:buNone/>
              <a:defRPr b="0" sz="1600"/>
            </a:lvl8pPr>
            <a:lvl9pPr lvl="8" algn="ctr">
              <a:lnSpc>
                <a:spcPct val="100000"/>
              </a:lnSpc>
              <a:spcBef>
                <a:spcPts val="0"/>
              </a:spcBef>
              <a:spcAft>
                <a:spcPts val="0"/>
              </a:spcAft>
              <a:buSzPts val="1600"/>
              <a:buNone/>
              <a:defRPr b="0" sz="1600"/>
            </a:lvl9pPr>
          </a:lstStyle>
          <a:p/>
        </p:txBody>
      </p:sp>
      <p:sp>
        <p:nvSpPr>
          <p:cNvPr id="38" name="Google Shape;38;p26"/>
          <p:cNvSpPr txBox="1"/>
          <p:nvPr>
            <p:ph idx="8" type="subTitle"/>
          </p:nvPr>
        </p:nvSpPr>
        <p:spPr>
          <a:xfrm>
            <a:off x="715800" y="2360941"/>
            <a:ext cx="21831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1"/>
            </a:lvl1pPr>
            <a:lvl2pPr lvl="1" algn="ctr">
              <a:lnSpc>
                <a:spcPct val="100000"/>
              </a:lnSpc>
              <a:spcBef>
                <a:spcPts val="0"/>
              </a:spcBef>
              <a:spcAft>
                <a:spcPts val="0"/>
              </a:spcAft>
              <a:buSzPts val="1600"/>
              <a:buNone/>
              <a:defRPr b="1"/>
            </a:lvl2pPr>
            <a:lvl3pPr lvl="2" algn="ctr">
              <a:lnSpc>
                <a:spcPct val="100000"/>
              </a:lnSpc>
              <a:spcBef>
                <a:spcPts val="0"/>
              </a:spcBef>
              <a:spcAft>
                <a:spcPts val="0"/>
              </a:spcAft>
              <a:buSzPts val="1600"/>
              <a:buNone/>
              <a:defRPr b="1"/>
            </a:lvl3pPr>
            <a:lvl4pPr lvl="3" algn="ctr">
              <a:lnSpc>
                <a:spcPct val="100000"/>
              </a:lnSpc>
              <a:spcBef>
                <a:spcPts val="0"/>
              </a:spcBef>
              <a:spcAft>
                <a:spcPts val="0"/>
              </a:spcAft>
              <a:buSzPts val="1600"/>
              <a:buNone/>
              <a:defRPr b="1"/>
            </a:lvl4pPr>
            <a:lvl5pPr lvl="4" algn="ctr">
              <a:lnSpc>
                <a:spcPct val="100000"/>
              </a:lnSpc>
              <a:spcBef>
                <a:spcPts val="0"/>
              </a:spcBef>
              <a:spcAft>
                <a:spcPts val="0"/>
              </a:spcAft>
              <a:buSzPts val="1600"/>
              <a:buNone/>
              <a:defRPr b="1"/>
            </a:lvl5pPr>
            <a:lvl6pPr lvl="5" algn="ctr">
              <a:lnSpc>
                <a:spcPct val="100000"/>
              </a:lnSpc>
              <a:spcBef>
                <a:spcPts val="0"/>
              </a:spcBef>
              <a:spcAft>
                <a:spcPts val="0"/>
              </a:spcAft>
              <a:buSzPts val="1600"/>
              <a:buNone/>
              <a:defRPr b="1"/>
            </a:lvl6pPr>
            <a:lvl7pPr lvl="6" algn="ctr">
              <a:lnSpc>
                <a:spcPct val="100000"/>
              </a:lnSpc>
              <a:spcBef>
                <a:spcPts val="0"/>
              </a:spcBef>
              <a:spcAft>
                <a:spcPts val="0"/>
              </a:spcAft>
              <a:buSzPts val="1600"/>
              <a:buNone/>
              <a:defRPr b="1"/>
            </a:lvl7pPr>
            <a:lvl8pPr lvl="7" algn="ctr">
              <a:lnSpc>
                <a:spcPct val="100000"/>
              </a:lnSpc>
              <a:spcBef>
                <a:spcPts val="0"/>
              </a:spcBef>
              <a:spcAft>
                <a:spcPts val="0"/>
              </a:spcAft>
              <a:buSzPts val="1600"/>
              <a:buNone/>
              <a:defRPr b="1"/>
            </a:lvl8pPr>
            <a:lvl9pPr lvl="8" algn="ctr">
              <a:lnSpc>
                <a:spcPct val="100000"/>
              </a:lnSpc>
              <a:spcBef>
                <a:spcPts val="0"/>
              </a:spcBef>
              <a:spcAft>
                <a:spcPts val="0"/>
              </a:spcAft>
              <a:buSzPts val="1600"/>
              <a:buNone/>
              <a:defRPr b="1"/>
            </a:lvl9pPr>
          </a:lstStyle>
          <a:p/>
        </p:txBody>
      </p:sp>
      <p:sp>
        <p:nvSpPr>
          <p:cNvPr id="39" name="Google Shape;39;p26"/>
          <p:cNvSpPr txBox="1"/>
          <p:nvPr>
            <p:ph idx="9" type="subTitle"/>
          </p:nvPr>
        </p:nvSpPr>
        <p:spPr>
          <a:xfrm>
            <a:off x="715800" y="2613783"/>
            <a:ext cx="2183100" cy="633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40" name="Google Shape;40;p26"/>
          <p:cNvSpPr txBox="1"/>
          <p:nvPr>
            <p:ph idx="13" type="title"/>
          </p:nvPr>
        </p:nvSpPr>
        <p:spPr>
          <a:xfrm>
            <a:off x="6940350" y="540000"/>
            <a:ext cx="7926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0" sz="1600"/>
            </a:lvl1pPr>
            <a:lvl2pPr lvl="1" algn="ctr">
              <a:lnSpc>
                <a:spcPct val="100000"/>
              </a:lnSpc>
              <a:spcBef>
                <a:spcPts val="0"/>
              </a:spcBef>
              <a:spcAft>
                <a:spcPts val="0"/>
              </a:spcAft>
              <a:buSzPts val="1600"/>
              <a:buNone/>
              <a:defRPr b="0" sz="1600"/>
            </a:lvl2pPr>
            <a:lvl3pPr lvl="2" algn="ctr">
              <a:lnSpc>
                <a:spcPct val="100000"/>
              </a:lnSpc>
              <a:spcBef>
                <a:spcPts val="0"/>
              </a:spcBef>
              <a:spcAft>
                <a:spcPts val="0"/>
              </a:spcAft>
              <a:buSzPts val="1600"/>
              <a:buNone/>
              <a:defRPr b="0" sz="1600"/>
            </a:lvl3pPr>
            <a:lvl4pPr lvl="3" algn="ctr">
              <a:lnSpc>
                <a:spcPct val="100000"/>
              </a:lnSpc>
              <a:spcBef>
                <a:spcPts val="0"/>
              </a:spcBef>
              <a:spcAft>
                <a:spcPts val="0"/>
              </a:spcAft>
              <a:buSzPts val="1600"/>
              <a:buNone/>
              <a:defRPr b="0" sz="1600"/>
            </a:lvl4pPr>
            <a:lvl5pPr lvl="4" algn="ctr">
              <a:lnSpc>
                <a:spcPct val="100000"/>
              </a:lnSpc>
              <a:spcBef>
                <a:spcPts val="0"/>
              </a:spcBef>
              <a:spcAft>
                <a:spcPts val="0"/>
              </a:spcAft>
              <a:buSzPts val="1600"/>
              <a:buNone/>
              <a:defRPr b="0" sz="1600"/>
            </a:lvl5pPr>
            <a:lvl6pPr lvl="5" algn="ctr">
              <a:lnSpc>
                <a:spcPct val="100000"/>
              </a:lnSpc>
              <a:spcBef>
                <a:spcPts val="0"/>
              </a:spcBef>
              <a:spcAft>
                <a:spcPts val="0"/>
              </a:spcAft>
              <a:buSzPts val="1600"/>
              <a:buNone/>
              <a:defRPr b="0" sz="1600"/>
            </a:lvl6pPr>
            <a:lvl7pPr lvl="6" algn="ctr">
              <a:lnSpc>
                <a:spcPct val="100000"/>
              </a:lnSpc>
              <a:spcBef>
                <a:spcPts val="0"/>
              </a:spcBef>
              <a:spcAft>
                <a:spcPts val="0"/>
              </a:spcAft>
              <a:buSzPts val="1600"/>
              <a:buNone/>
              <a:defRPr b="0" sz="1600"/>
            </a:lvl7pPr>
            <a:lvl8pPr lvl="7" algn="ctr">
              <a:lnSpc>
                <a:spcPct val="100000"/>
              </a:lnSpc>
              <a:spcBef>
                <a:spcPts val="0"/>
              </a:spcBef>
              <a:spcAft>
                <a:spcPts val="0"/>
              </a:spcAft>
              <a:buSzPts val="1600"/>
              <a:buNone/>
              <a:defRPr b="0" sz="1600"/>
            </a:lvl8pPr>
            <a:lvl9pPr lvl="8" algn="ctr">
              <a:lnSpc>
                <a:spcPct val="100000"/>
              </a:lnSpc>
              <a:spcBef>
                <a:spcPts val="0"/>
              </a:spcBef>
              <a:spcAft>
                <a:spcPts val="0"/>
              </a:spcAft>
              <a:buSzPts val="1600"/>
              <a:buNone/>
              <a:defRPr b="0" sz="1600"/>
            </a:lvl9pPr>
          </a:lstStyle>
          <a:p/>
        </p:txBody>
      </p:sp>
      <p:sp>
        <p:nvSpPr>
          <p:cNvPr id="41" name="Google Shape;41;p26"/>
          <p:cNvSpPr txBox="1"/>
          <p:nvPr>
            <p:ph idx="14" type="subTitle"/>
          </p:nvPr>
        </p:nvSpPr>
        <p:spPr>
          <a:xfrm>
            <a:off x="6245100" y="930312"/>
            <a:ext cx="21831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1"/>
            </a:lvl1pPr>
            <a:lvl2pPr lvl="1" algn="ctr">
              <a:lnSpc>
                <a:spcPct val="100000"/>
              </a:lnSpc>
              <a:spcBef>
                <a:spcPts val="0"/>
              </a:spcBef>
              <a:spcAft>
                <a:spcPts val="0"/>
              </a:spcAft>
              <a:buSzPts val="1600"/>
              <a:buNone/>
              <a:defRPr b="1"/>
            </a:lvl2pPr>
            <a:lvl3pPr lvl="2" algn="ctr">
              <a:lnSpc>
                <a:spcPct val="100000"/>
              </a:lnSpc>
              <a:spcBef>
                <a:spcPts val="0"/>
              </a:spcBef>
              <a:spcAft>
                <a:spcPts val="0"/>
              </a:spcAft>
              <a:buSzPts val="1600"/>
              <a:buNone/>
              <a:defRPr b="1"/>
            </a:lvl3pPr>
            <a:lvl4pPr lvl="3" algn="ctr">
              <a:lnSpc>
                <a:spcPct val="100000"/>
              </a:lnSpc>
              <a:spcBef>
                <a:spcPts val="0"/>
              </a:spcBef>
              <a:spcAft>
                <a:spcPts val="0"/>
              </a:spcAft>
              <a:buSzPts val="1600"/>
              <a:buNone/>
              <a:defRPr b="1"/>
            </a:lvl4pPr>
            <a:lvl5pPr lvl="4" algn="ctr">
              <a:lnSpc>
                <a:spcPct val="100000"/>
              </a:lnSpc>
              <a:spcBef>
                <a:spcPts val="0"/>
              </a:spcBef>
              <a:spcAft>
                <a:spcPts val="0"/>
              </a:spcAft>
              <a:buSzPts val="1600"/>
              <a:buNone/>
              <a:defRPr b="1"/>
            </a:lvl5pPr>
            <a:lvl6pPr lvl="5" algn="ctr">
              <a:lnSpc>
                <a:spcPct val="100000"/>
              </a:lnSpc>
              <a:spcBef>
                <a:spcPts val="0"/>
              </a:spcBef>
              <a:spcAft>
                <a:spcPts val="0"/>
              </a:spcAft>
              <a:buSzPts val="1600"/>
              <a:buNone/>
              <a:defRPr b="1"/>
            </a:lvl6pPr>
            <a:lvl7pPr lvl="6" algn="ctr">
              <a:lnSpc>
                <a:spcPct val="100000"/>
              </a:lnSpc>
              <a:spcBef>
                <a:spcPts val="0"/>
              </a:spcBef>
              <a:spcAft>
                <a:spcPts val="0"/>
              </a:spcAft>
              <a:buSzPts val="1600"/>
              <a:buNone/>
              <a:defRPr b="1"/>
            </a:lvl7pPr>
            <a:lvl8pPr lvl="7" algn="ctr">
              <a:lnSpc>
                <a:spcPct val="100000"/>
              </a:lnSpc>
              <a:spcBef>
                <a:spcPts val="0"/>
              </a:spcBef>
              <a:spcAft>
                <a:spcPts val="0"/>
              </a:spcAft>
              <a:buSzPts val="1600"/>
              <a:buNone/>
              <a:defRPr b="1"/>
            </a:lvl8pPr>
            <a:lvl9pPr lvl="8" algn="ctr">
              <a:lnSpc>
                <a:spcPct val="100000"/>
              </a:lnSpc>
              <a:spcBef>
                <a:spcPts val="0"/>
              </a:spcBef>
              <a:spcAft>
                <a:spcPts val="0"/>
              </a:spcAft>
              <a:buSzPts val="1600"/>
              <a:buNone/>
              <a:defRPr b="1"/>
            </a:lvl9pPr>
          </a:lstStyle>
          <a:p/>
        </p:txBody>
      </p:sp>
      <p:sp>
        <p:nvSpPr>
          <p:cNvPr id="42" name="Google Shape;42;p26"/>
          <p:cNvSpPr txBox="1"/>
          <p:nvPr>
            <p:ph idx="15" type="subTitle"/>
          </p:nvPr>
        </p:nvSpPr>
        <p:spPr>
          <a:xfrm>
            <a:off x="6246750" y="1183149"/>
            <a:ext cx="2179800" cy="633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43" name="Google Shape;43;p26"/>
          <p:cNvSpPr txBox="1"/>
          <p:nvPr>
            <p:ph idx="16" type="title"/>
          </p:nvPr>
        </p:nvSpPr>
        <p:spPr>
          <a:xfrm>
            <a:off x="4171800" y="540000"/>
            <a:ext cx="7920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0" sz="1600"/>
            </a:lvl1pPr>
            <a:lvl2pPr lvl="1" algn="ctr">
              <a:lnSpc>
                <a:spcPct val="100000"/>
              </a:lnSpc>
              <a:spcBef>
                <a:spcPts val="0"/>
              </a:spcBef>
              <a:spcAft>
                <a:spcPts val="0"/>
              </a:spcAft>
              <a:buSzPts val="1600"/>
              <a:buNone/>
              <a:defRPr b="0" sz="1600"/>
            </a:lvl2pPr>
            <a:lvl3pPr lvl="2" algn="ctr">
              <a:lnSpc>
                <a:spcPct val="100000"/>
              </a:lnSpc>
              <a:spcBef>
                <a:spcPts val="0"/>
              </a:spcBef>
              <a:spcAft>
                <a:spcPts val="0"/>
              </a:spcAft>
              <a:buSzPts val="1600"/>
              <a:buNone/>
              <a:defRPr b="0" sz="1600"/>
            </a:lvl3pPr>
            <a:lvl4pPr lvl="3" algn="ctr">
              <a:lnSpc>
                <a:spcPct val="100000"/>
              </a:lnSpc>
              <a:spcBef>
                <a:spcPts val="0"/>
              </a:spcBef>
              <a:spcAft>
                <a:spcPts val="0"/>
              </a:spcAft>
              <a:buSzPts val="1600"/>
              <a:buNone/>
              <a:defRPr b="0" sz="1600"/>
            </a:lvl4pPr>
            <a:lvl5pPr lvl="4" algn="ctr">
              <a:lnSpc>
                <a:spcPct val="100000"/>
              </a:lnSpc>
              <a:spcBef>
                <a:spcPts val="0"/>
              </a:spcBef>
              <a:spcAft>
                <a:spcPts val="0"/>
              </a:spcAft>
              <a:buSzPts val="1600"/>
              <a:buNone/>
              <a:defRPr b="0" sz="1600"/>
            </a:lvl5pPr>
            <a:lvl6pPr lvl="5" algn="ctr">
              <a:lnSpc>
                <a:spcPct val="100000"/>
              </a:lnSpc>
              <a:spcBef>
                <a:spcPts val="0"/>
              </a:spcBef>
              <a:spcAft>
                <a:spcPts val="0"/>
              </a:spcAft>
              <a:buSzPts val="1600"/>
              <a:buNone/>
              <a:defRPr b="0" sz="1600"/>
            </a:lvl6pPr>
            <a:lvl7pPr lvl="6" algn="ctr">
              <a:lnSpc>
                <a:spcPct val="100000"/>
              </a:lnSpc>
              <a:spcBef>
                <a:spcPts val="0"/>
              </a:spcBef>
              <a:spcAft>
                <a:spcPts val="0"/>
              </a:spcAft>
              <a:buSzPts val="1600"/>
              <a:buNone/>
              <a:defRPr b="0" sz="1600"/>
            </a:lvl7pPr>
            <a:lvl8pPr lvl="7" algn="ctr">
              <a:lnSpc>
                <a:spcPct val="100000"/>
              </a:lnSpc>
              <a:spcBef>
                <a:spcPts val="0"/>
              </a:spcBef>
              <a:spcAft>
                <a:spcPts val="0"/>
              </a:spcAft>
              <a:buSzPts val="1600"/>
              <a:buNone/>
              <a:defRPr b="0" sz="1600"/>
            </a:lvl8pPr>
            <a:lvl9pPr lvl="8" algn="ctr">
              <a:lnSpc>
                <a:spcPct val="100000"/>
              </a:lnSpc>
              <a:spcBef>
                <a:spcPts val="0"/>
              </a:spcBef>
              <a:spcAft>
                <a:spcPts val="0"/>
              </a:spcAft>
              <a:buSzPts val="1600"/>
              <a:buNone/>
              <a:defRPr b="0" sz="1600"/>
            </a:lvl9pPr>
          </a:lstStyle>
          <a:p/>
        </p:txBody>
      </p:sp>
      <p:sp>
        <p:nvSpPr>
          <p:cNvPr id="44" name="Google Shape;44;p26"/>
          <p:cNvSpPr txBox="1"/>
          <p:nvPr>
            <p:ph idx="17" type="subTitle"/>
          </p:nvPr>
        </p:nvSpPr>
        <p:spPr>
          <a:xfrm>
            <a:off x="3476250" y="930312"/>
            <a:ext cx="21831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1"/>
            </a:lvl1pPr>
            <a:lvl2pPr lvl="1" algn="ctr">
              <a:lnSpc>
                <a:spcPct val="100000"/>
              </a:lnSpc>
              <a:spcBef>
                <a:spcPts val="0"/>
              </a:spcBef>
              <a:spcAft>
                <a:spcPts val="0"/>
              </a:spcAft>
              <a:buSzPts val="1600"/>
              <a:buNone/>
              <a:defRPr b="1"/>
            </a:lvl2pPr>
            <a:lvl3pPr lvl="2" algn="ctr">
              <a:lnSpc>
                <a:spcPct val="100000"/>
              </a:lnSpc>
              <a:spcBef>
                <a:spcPts val="0"/>
              </a:spcBef>
              <a:spcAft>
                <a:spcPts val="0"/>
              </a:spcAft>
              <a:buSzPts val="1600"/>
              <a:buNone/>
              <a:defRPr b="1"/>
            </a:lvl3pPr>
            <a:lvl4pPr lvl="3" algn="ctr">
              <a:lnSpc>
                <a:spcPct val="100000"/>
              </a:lnSpc>
              <a:spcBef>
                <a:spcPts val="0"/>
              </a:spcBef>
              <a:spcAft>
                <a:spcPts val="0"/>
              </a:spcAft>
              <a:buSzPts val="1600"/>
              <a:buNone/>
              <a:defRPr b="1"/>
            </a:lvl4pPr>
            <a:lvl5pPr lvl="4" algn="ctr">
              <a:lnSpc>
                <a:spcPct val="100000"/>
              </a:lnSpc>
              <a:spcBef>
                <a:spcPts val="0"/>
              </a:spcBef>
              <a:spcAft>
                <a:spcPts val="0"/>
              </a:spcAft>
              <a:buSzPts val="1600"/>
              <a:buNone/>
              <a:defRPr b="1"/>
            </a:lvl5pPr>
            <a:lvl6pPr lvl="5" algn="ctr">
              <a:lnSpc>
                <a:spcPct val="100000"/>
              </a:lnSpc>
              <a:spcBef>
                <a:spcPts val="0"/>
              </a:spcBef>
              <a:spcAft>
                <a:spcPts val="0"/>
              </a:spcAft>
              <a:buSzPts val="1600"/>
              <a:buNone/>
              <a:defRPr b="1"/>
            </a:lvl6pPr>
            <a:lvl7pPr lvl="6" algn="ctr">
              <a:lnSpc>
                <a:spcPct val="100000"/>
              </a:lnSpc>
              <a:spcBef>
                <a:spcPts val="0"/>
              </a:spcBef>
              <a:spcAft>
                <a:spcPts val="0"/>
              </a:spcAft>
              <a:buSzPts val="1600"/>
              <a:buNone/>
              <a:defRPr b="1"/>
            </a:lvl7pPr>
            <a:lvl8pPr lvl="7" algn="ctr">
              <a:lnSpc>
                <a:spcPct val="100000"/>
              </a:lnSpc>
              <a:spcBef>
                <a:spcPts val="0"/>
              </a:spcBef>
              <a:spcAft>
                <a:spcPts val="0"/>
              </a:spcAft>
              <a:buSzPts val="1600"/>
              <a:buNone/>
              <a:defRPr b="1"/>
            </a:lvl8pPr>
            <a:lvl9pPr lvl="8" algn="ctr">
              <a:lnSpc>
                <a:spcPct val="100000"/>
              </a:lnSpc>
              <a:spcBef>
                <a:spcPts val="0"/>
              </a:spcBef>
              <a:spcAft>
                <a:spcPts val="0"/>
              </a:spcAft>
              <a:buSzPts val="1600"/>
              <a:buNone/>
              <a:defRPr b="1"/>
            </a:lvl9pPr>
          </a:lstStyle>
          <a:p/>
        </p:txBody>
      </p:sp>
      <p:sp>
        <p:nvSpPr>
          <p:cNvPr id="45" name="Google Shape;45;p26"/>
          <p:cNvSpPr txBox="1"/>
          <p:nvPr>
            <p:ph idx="18" type="subTitle"/>
          </p:nvPr>
        </p:nvSpPr>
        <p:spPr>
          <a:xfrm>
            <a:off x="3476250" y="1183149"/>
            <a:ext cx="2183100" cy="633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sp>
        <p:nvSpPr>
          <p:cNvPr id="46" name="Google Shape;46;p26"/>
          <p:cNvSpPr txBox="1"/>
          <p:nvPr>
            <p:ph idx="19" type="title"/>
          </p:nvPr>
        </p:nvSpPr>
        <p:spPr>
          <a:xfrm>
            <a:off x="6940650" y="1970633"/>
            <a:ext cx="7920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0" sz="1600"/>
            </a:lvl1pPr>
            <a:lvl2pPr lvl="1" algn="ctr">
              <a:lnSpc>
                <a:spcPct val="100000"/>
              </a:lnSpc>
              <a:spcBef>
                <a:spcPts val="0"/>
              </a:spcBef>
              <a:spcAft>
                <a:spcPts val="0"/>
              </a:spcAft>
              <a:buSzPts val="1600"/>
              <a:buNone/>
              <a:defRPr b="0" sz="1600"/>
            </a:lvl2pPr>
            <a:lvl3pPr lvl="2" algn="ctr">
              <a:lnSpc>
                <a:spcPct val="100000"/>
              </a:lnSpc>
              <a:spcBef>
                <a:spcPts val="0"/>
              </a:spcBef>
              <a:spcAft>
                <a:spcPts val="0"/>
              </a:spcAft>
              <a:buSzPts val="1600"/>
              <a:buNone/>
              <a:defRPr b="0" sz="1600"/>
            </a:lvl3pPr>
            <a:lvl4pPr lvl="3" algn="ctr">
              <a:lnSpc>
                <a:spcPct val="100000"/>
              </a:lnSpc>
              <a:spcBef>
                <a:spcPts val="0"/>
              </a:spcBef>
              <a:spcAft>
                <a:spcPts val="0"/>
              </a:spcAft>
              <a:buSzPts val="1600"/>
              <a:buNone/>
              <a:defRPr b="0" sz="1600"/>
            </a:lvl4pPr>
            <a:lvl5pPr lvl="4" algn="ctr">
              <a:lnSpc>
                <a:spcPct val="100000"/>
              </a:lnSpc>
              <a:spcBef>
                <a:spcPts val="0"/>
              </a:spcBef>
              <a:spcAft>
                <a:spcPts val="0"/>
              </a:spcAft>
              <a:buSzPts val="1600"/>
              <a:buNone/>
              <a:defRPr b="0" sz="1600"/>
            </a:lvl5pPr>
            <a:lvl6pPr lvl="5" algn="ctr">
              <a:lnSpc>
                <a:spcPct val="100000"/>
              </a:lnSpc>
              <a:spcBef>
                <a:spcPts val="0"/>
              </a:spcBef>
              <a:spcAft>
                <a:spcPts val="0"/>
              </a:spcAft>
              <a:buSzPts val="1600"/>
              <a:buNone/>
              <a:defRPr b="0" sz="1600"/>
            </a:lvl6pPr>
            <a:lvl7pPr lvl="6" algn="ctr">
              <a:lnSpc>
                <a:spcPct val="100000"/>
              </a:lnSpc>
              <a:spcBef>
                <a:spcPts val="0"/>
              </a:spcBef>
              <a:spcAft>
                <a:spcPts val="0"/>
              </a:spcAft>
              <a:buSzPts val="1600"/>
              <a:buNone/>
              <a:defRPr b="0" sz="1600"/>
            </a:lvl7pPr>
            <a:lvl8pPr lvl="7" algn="ctr">
              <a:lnSpc>
                <a:spcPct val="100000"/>
              </a:lnSpc>
              <a:spcBef>
                <a:spcPts val="0"/>
              </a:spcBef>
              <a:spcAft>
                <a:spcPts val="0"/>
              </a:spcAft>
              <a:buSzPts val="1600"/>
              <a:buNone/>
              <a:defRPr b="0" sz="1600"/>
            </a:lvl8pPr>
            <a:lvl9pPr lvl="8" algn="ctr">
              <a:lnSpc>
                <a:spcPct val="100000"/>
              </a:lnSpc>
              <a:spcBef>
                <a:spcPts val="0"/>
              </a:spcBef>
              <a:spcAft>
                <a:spcPts val="0"/>
              </a:spcAft>
              <a:buSzPts val="1600"/>
              <a:buNone/>
              <a:defRPr b="0" sz="1600"/>
            </a:lvl9pPr>
          </a:lstStyle>
          <a:p/>
        </p:txBody>
      </p:sp>
      <p:sp>
        <p:nvSpPr>
          <p:cNvPr id="47" name="Google Shape;47;p26"/>
          <p:cNvSpPr txBox="1"/>
          <p:nvPr>
            <p:ph idx="20" type="subTitle"/>
          </p:nvPr>
        </p:nvSpPr>
        <p:spPr>
          <a:xfrm>
            <a:off x="6245100" y="2360941"/>
            <a:ext cx="2183100" cy="28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b="1"/>
            </a:lvl1pPr>
            <a:lvl2pPr lvl="1" algn="ctr">
              <a:lnSpc>
                <a:spcPct val="100000"/>
              </a:lnSpc>
              <a:spcBef>
                <a:spcPts val="0"/>
              </a:spcBef>
              <a:spcAft>
                <a:spcPts val="0"/>
              </a:spcAft>
              <a:buSzPts val="1600"/>
              <a:buNone/>
              <a:defRPr b="1"/>
            </a:lvl2pPr>
            <a:lvl3pPr lvl="2" algn="ctr">
              <a:lnSpc>
                <a:spcPct val="100000"/>
              </a:lnSpc>
              <a:spcBef>
                <a:spcPts val="0"/>
              </a:spcBef>
              <a:spcAft>
                <a:spcPts val="0"/>
              </a:spcAft>
              <a:buSzPts val="1600"/>
              <a:buNone/>
              <a:defRPr b="1"/>
            </a:lvl3pPr>
            <a:lvl4pPr lvl="3" algn="ctr">
              <a:lnSpc>
                <a:spcPct val="100000"/>
              </a:lnSpc>
              <a:spcBef>
                <a:spcPts val="0"/>
              </a:spcBef>
              <a:spcAft>
                <a:spcPts val="0"/>
              </a:spcAft>
              <a:buSzPts val="1600"/>
              <a:buNone/>
              <a:defRPr b="1"/>
            </a:lvl4pPr>
            <a:lvl5pPr lvl="4" algn="ctr">
              <a:lnSpc>
                <a:spcPct val="100000"/>
              </a:lnSpc>
              <a:spcBef>
                <a:spcPts val="0"/>
              </a:spcBef>
              <a:spcAft>
                <a:spcPts val="0"/>
              </a:spcAft>
              <a:buSzPts val="1600"/>
              <a:buNone/>
              <a:defRPr b="1"/>
            </a:lvl5pPr>
            <a:lvl6pPr lvl="5" algn="ctr">
              <a:lnSpc>
                <a:spcPct val="100000"/>
              </a:lnSpc>
              <a:spcBef>
                <a:spcPts val="0"/>
              </a:spcBef>
              <a:spcAft>
                <a:spcPts val="0"/>
              </a:spcAft>
              <a:buSzPts val="1600"/>
              <a:buNone/>
              <a:defRPr b="1"/>
            </a:lvl6pPr>
            <a:lvl7pPr lvl="6" algn="ctr">
              <a:lnSpc>
                <a:spcPct val="100000"/>
              </a:lnSpc>
              <a:spcBef>
                <a:spcPts val="0"/>
              </a:spcBef>
              <a:spcAft>
                <a:spcPts val="0"/>
              </a:spcAft>
              <a:buSzPts val="1600"/>
              <a:buNone/>
              <a:defRPr b="1"/>
            </a:lvl7pPr>
            <a:lvl8pPr lvl="7" algn="ctr">
              <a:lnSpc>
                <a:spcPct val="100000"/>
              </a:lnSpc>
              <a:spcBef>
                <a:spcPts val="0"/>
              </a:spcBef>
              <a:spcAft>
                <a:spcPts val="0"/>
              </a:spcAft>
              <a:buSzPts val="1600"/>
              <a:buNone/>
              <a:defRPr b="1"/>
            </a:lvl8pPr>
            <a:lvl9pPr lvl="8" algn="ctr">
              <a:lnSpc>
                <a:spcPct val="100000"/>
              </a:lnSpc>
              <a:spcBef>
                <a:spcPts val="0"/>
              </a:spcBef>
              <a:spcAft>
                <a:spcPts val="0"/>
              </a:spcAft>
              <a:buSzPts val="1600"/>
              <a:buNone/>
              <a:defRPr b="1"/>
            </a:lvl9pPr>
          </a:lstStyle>
          <a:p/>
        </p:txBody>
      </p:sp>
      <p:sp>
        <p:nvSpPr>
          <p:cNvPr id="48" name="Google Shape;48;p26"/>
          <p:cNvSpPr txBox="1"/>
          <p:nvPr>
            <p:ph idx="21" type="subTitle"/>
          </p:nvPr>
        </p:nvSpPr>
        <p:spPr>
          <a:xfrm>
            <a:off x="6245100" y="2613783"/>
            <a:ext cx="2183100" cy="633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400"/>
            </a:lvl2pPr>
            <a:lvl3pPr lvl="2" algn="ctr">
              <a:lnSpc>
                <a:spcPct val="100000"/>
              </a:lnSpc>
              <a:spcBef>
                <a:spcPts val="0"/>
              </a:spcBef>
              <a:spcAft>
                <a:spcPts val="0"/>
              </a:spcAft>
              <a:buSzPts val="1600"/>
              <a:buNone/>
              <a:defRPr sz="1400"/>
            </a:lvl3pPr>
            <a:lvl4pPr lvl="3" algn="ctr">
              <a:lnSpc>
                <a:spcPct val="100000"/>
              </a:lnSpc>
              <a:spcBef>
                <a:spcPts val="0"/>
              </a:spcBef>
              <a:spcAft>
                <a:spcPts val="0"/>
              </a:spcAft>
              <a:buSzPts val="1600"/>
              <a:buNone/>
              <a:defRPr sz="1400"/>
            </a:lvl4pPr>
            <a:lvl5pPr lvl="4" algn="ctr">
              <a:lnSpc>
                <a:spcPct val="100000"/>
              </a:lnSpc>
              <a:spcBef>
                <a:spcPts val="0"/>
              </a:spcBef>
              <a:spcAft>
                <a:spcPts val="0"/>
              </a:spcAft>
              <a:buSzPts val="1600"/>
              <a:buNone/>
              <a:defRPr sz="1400"/>
            </a:lvl5pPr>
            <a:lvl6pPr lvl="5" algn="ctr">
              <a:lnSpc>
                <a:spcPct val="100000"/>
              </a:lnSpc>
              <a:spcBef>
                <a:spcPts val="0"/>
              </a:spcBef>
              <a:spcAft>
                <a:spcPts val="0"/>
              </a:spcAft>
              <a:buSzPts val="1600"/>
              <a:buNone/>
              <a:defRPr sz="1400"/>
            </a:lvl6pPr>
            <a:lvl7pPr lvl="6" algn="ctr">
              <a:lnSpc>
                <a:spcPct val="100000"/>
              </a:lnSpc>
              <a:spcBef>
                <a:spcPts val="0"/>
              </a:spcBef>
              <a:spcAft>
                <a:spcPts val="0"/>
              </a:spcAft>
              <a:buSzPts val="1600"/>
              <a:buNone/>
              <a:defRPr sz="1400"/>
            </a:lvl7pPr>
            <a:lvl8pPr lvl="7" algn="ctr">
              <a:lnSpc>
                <a:spcPct val="100000"/>
              </a:lnSpc>
              <a:spcBef>
                <a:spcPts val="0"/>
              </a:spcBef>
              <a:spcAft>
                <a:spcPts val="0"/>
              </a:spcAft>
              <a:buSzPts val="1600"/>
              <a:buNone/>
              <a:defRPr sz="1400"/>
            </a:lvl8pPr>
            <a:lvl9pPr lvl="8" algn="ctr">
              <a:lnSpc>
                <a:spcPct val="100000"/>
              </a:lnSpc>
              <a:spcBef>
                <a:spcPts val="0"/>
              </a:spcBef>
              <a:spcAft>
                <a:spcPts val="0"/>
              </a:spcAft>
              <a:buSzPts val="1600"/>
              <a:buNone/>
              <a:defRPr sz="1400"/>
            </a:lvl9pPr>
          </a:lstStyle>
          <a:p/>
        </p:txBody>
      </p:sp>
      <p:grpSp>
        <p:nvGrpSpPr>
          <p:cNvPr id="49" name="Google Shape;49;p26"/>
          <p:cNvGrpSpPr/>
          <p:nvPr/>
        </p:nvGrpSpPr>
        <p:grpSpPr>
          <a:xfrm>
            <a:off x="7230637" y="4394079"/>
            <a:ext cx="1198043" cy="210331"/>
            <a:chOff x="1026623" y="2953314"/>
            <a:chExt cx="5688711" cy="1008300"/>
          </a:xfrm>
        </p:grpSpPr>
        <p:sp>
          <p:nvSpPr>
            <p:cNvPr id="50" name="Google Shape;50;p26"/>
            <p:cNvSpPr/>
            <p:nvPr/>
          </p:nvSpPr>
          <p:spPr>
            <a:xfrm>
              <a:off x="1026623"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6"/>
            <p:cNvSpPr/>
            <p:nvPr/>
          </p:nvSpPr>
          <p:spPr>
            <a:xfrm>
              <a:off x="2183600"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6"/>
            <p:cNvSpPr/>
            <p:nvPr/>
          </p:nvSpPr>
          <p:spPr>
            <a:xfrm>
              <a:off x="3340578"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6"/>
            <p:cNvSpPr/>
            <p:nvPr/>
          </p:nvSpPr>
          <p:spPr>
            <a:xfrm>
              <a:off x="4497556"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6"/>
            <p:cNvSpPr/>
            <p:nvPr/>
          </p:nvSpPr>
          <p:spPr>
            <a:xfrm>
              <a:off x="5654534"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5" name="Shape 55"/>
        <p:cNvGrpSpPr/>
        <p:nvPr/>
      </p:nvGrpSpPr>
      <p:grpSpPr>
        <a:xfrm>
          <a:off x="0" y="0"/>
          <a:ext cx="0" cy="0"/>
          <a:chOff x="0" y="0"/>
          <a:chExt cx="0" cy="0"/>
        </a:xfrm>
      </p:grpSpPr>
      <p:sp>
        <p:nvSpPr>
          <p:cNvPr id="56" name="Google Shape;56;p27"/>
          <p:cNvSpPr txBox="1"/>
          <p:nvPr>
            <p:ph idx="1" type="subTitle"/>
          </p:nvPr>
        </p:nvSpPr>
        <p:spPr>
          <a:xfrm>
            <a:off x="720000" y="2038625"/>
            <a:ext cx="2857200" cy="161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57" name="Google Shape;57;p27"/>
          <p:cNvSpPr txBox="1"/>
          <p:nvPr>
            <p:ph type="title"/>
          </p:nvPr>
        </p:nvSpPr>
        <p:spPr>
          <a:xfrm>
            <a:off x="713225" y="539500"/>
            <a:ext cx="3858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grpSp>
        <p:nvGrpSpPr>
          <p:cNvPr id="58" name="Google Shape;58;p27"/>
          <p:cNvGrpSpPr/>
          <p:nvPr/>
        </p:nvGrpSpPr>
        <p:grpSpPr>
          <a:xfrm>
            <a:off x="805575" y="4394071"/>
            <a:ext cx="1198043" cy="210331"/>
            <a:chOff x="1026623" y="2953314"/>
            <a:chExt cx="5688711" cy="1008300"/>
          </a:xfrm>
        </p:grpSpPr>
        <p:sp>
          <p:nvSpPr>
            <p:cNvPr id="59" name="Google Shape;59;p27"/>
            <p:cNvSpPr/>
            <p:nvPr/>
          </p:nvSpPr>
          <p:spPr>
            <a:xfrm>
              <a:off x="1026623"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7"/>
            <p:cNvSpPr/>
            <p:nvPr/>
          </p:nvSpPr>
          <p:spPr>
            <a:xfrm>
              <a:off x="2183600"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7"/>
            <p:cNvSpPr/>
            <p:nvPr/>
          </p:nvSpPr>
          <p:spPr>
            <a:xfrm>
              <a:off x="3340578"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7"/>
            <p:cNvSpPr/>
            <p:nvPr/>
          </p:nvSpPr>
          <p:spPr>
            <a:xfrm>
              <a:off x="4497556"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7"/>
            <p:cNvSpPr/>
            <p:nvPr/>
          </p:nvSpPr>
          <p:spPr>
            <a:xfrm>
              <a:off x="5654534"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4" name="Shape 64"/>
        <p:cNvGrpSpPr/>
        <p:nvPr/>
      </p:nvGrpSpPr>
      <p:grpSpPr>
        <a:xfrm>
          <a:off x="0" y="0"/>
          <a:ext cx="0" cy="0"/>
          <a:chOff x="0" y="0"/>
          <a:chExt cx="0" cy="0"/>
        </a:xfrm>
      </p:grpSpPr>
      <p:sp>
        <p:nvSpPr>
          <p:cNvPr id="65" name="Google Shape;65;p28"/>
          <p:cNvSpPr txBox="1"/>
          <p:nvPr>
            <p:ph type="title"/>
          </p:nvPr>
        </p:nvSpPr>
        <p:spPr>
          <a:xfrm>
            <a:off x="1549500" y="3846050"/>
            <a:ext cx="6045000" cy="1012200"/>
          </a:xfrm>
          <a:prstGeom prst="rect">
            <a:avLst/>
          </a:prstGeom>
          <a:noFill/>
          <a:ln>
            <a:noFill/>
          </a:ln>
        </p:spPr>
        <p:txBody>
          <a:bodyPr anchorCtr="0" anchor="ctr" bIns="91425" lIns="91425" spcFirstLastPara="1" rIns="91425" wrap="square" tIns="91425">
            <a:noAutofit/>
          </a:bodyPr>
          <a:lstStyle>
            <a:lvl1pPr lvl="0" marR="91440" algn="ctr">
              <a:lnSpc>
                <a:spcPct val="80000"/>
              </a:lnSpc>
              <a:spcBef>
                <a:spcPts val="0"/>
              </a:spcBef>
              <a:spcAft>
                <a:spcPts val="0"/>
              </a:spcAft>
              <a:buSzPts val="5000"/>
              <a:buNone/>
              <a:defRPr sz="5000"/>
            </a:lvl1pPr>
            <a:lvl2pPr lvl="1" algn="r">
              <a:lnSpc>
                <a:spcPct val="80000"/>
              </a:lnSpc>
              <a:spcBef>
                <a:spcPts val="0"/>
              </a:spcBef>
              <a:spcAft>
                <a:spcPts val="0"/>
              </a:spcAft>
              <a:buSzPts val="5000"/>
              <a:buNone/>
              <a:defRPr sz="5000"/>
            </a:lvl2pPr>
            <a:lvl3pPr lvl="2" algn="r">
              <a:lnSpc>
                <a:spcPct val="80000"/>
              </a:lnSpc>
              <a:spcBef>
                <a:spcPts val="0"/>
              </a:spcBef>
              <a:spcAft>
                <a:spcPts val="0"/>
              </a:spcAft>
              <a:buSzPts val="5000"/>
              <a:buNone/>
              <a:defRPr sz="5000"/>
            </a:lvl3pPr>
            <a:lvl4pPr lvl="3" algn="r">
              <a:lnSpc>
                <a:spcPct val="80000"/>
              </a:lnSpc>
              <a:spcBef>
                <a:spcPts val="0"/>
              </a:spcBef>
              <a:spcAft>
                <a:spcPts val="0"/>
              </a:spcAft>
              <a:buSzPts val="5000"/>
              <a:buNone/>
              <a:defRPr sz="5000"/>
            </a:lvl4pPr>
            <a:lvl5pPr lvl="4" algn="r">
              <a:lnSpc>
                <a:spcPct val="80000"/>
              </a:lnSpc>
              <a:spcBef>
                <a:spcPts val="0"/>
              </a:spcBef>
              <a:spcAft>
                <a:spcPts val="0"/>
              </a:spcAft>
              <a:buSzPts val="5000"/>
              <a:buNone/>
              <a:defRPr sz="5000"/>
            </a:lvl5pPr>
            <a:lvl6pPr lvl="5" algn="r">
              <a:lnSpc>
                <a:spcPct val="80000"/>
              </a:lnSpc>
              <a:spcBef>
                <a:spcPts val="0"/>
              </a:spcBef>
              <a:spcAft>
                <a:spcPts val="0"/>
              </a:spcAft>
              <a:buSzPts val="5000"/>
              <a:buNone/>
              <a:defRPr sz="5000"/>
            </a:lvl6pPr>
            <a:lvl7pPr lvl="6" algn="r">
              <a:lnSpc>
                <a:spcPct val="80000"/>
              </a:lnSpc>
              <a:spcBef>
                <a:spcPts val="0"/>
              </a:spcBef>
              <a:spcAft>
                <a:spcPts val="0"/>
              </a:spcAft>
              <a:buSzPts val="5000"/>
              <a:buNone/>
              <a:defRPr sz="5000"/>
            </a:lvl7pPr>
            <a:lvl8pPr lvl="7" algn="r">
              <a:lnSpc>
                <a:spcPct val="80000"/>
              </a:lnSpc>
              <a:spcBef>
                <a:spcPts val="0"/>
              </a:spcBef>
              <a:spcAft>
                <a:spcPts val="0"/>
              </a:spcAft>
              <a:buSzPts val="5000"/>
              <a:buNone/>
              <a:defRPr sz="5000"/>
            </a:lvl8pPr>
            <a:lvl9pPr lvl="8" algn="r">
              <a:lnSpc>
                <a:spcPct val="80000"/>
              </a:lnSpc>
              <a:spcBef>
                <a:spcPts val="0"/>
              </a:spcBef>
              <a:spcAft>
                <a:spcPts val="0"/>
              </a:spcAft>
              <a:buSzPts val="5000"/>
              <a:buNone/>
              <a:defRPr sz="5000"/>
            </a:lvl9pPr>
          </a:lstStyle>
          <a:p/>
        </p:txBody>
      </p:sp>
      <p:sp>
        <p:nvSpPr>
          <p:cNvPr id="66" name="Google Shape;66;p28"/>
          <p:cNvSpPr txBox="1"/>
          <p:nvPr>
            <p:ph idx="2" type="title"/>
          </p:nvPr>
        </p:nvSpPr>
        <p:spPr>
          <a:xfrm>
            <a:off x="1444716" y="2669259"/>
            <a:ext cx="1095000" cy="951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5000"/>
            </a:lvl1pPr>
            <a:lvl2pPr lvl="1" algn="ctr">
              <a:lnSpc>
                <a:spcPct val="100000"/>
              </a:lnSpc>
              <a:spcBef>
                <a:spcPts val="0"/>
              </a:spcBef>
              <a:spcAft>
                <a:spcPts val="0"/>
              </a:spcAft>
              <a:buSzPts val="5000"/>
              <a:buNone/>
              <a:defRPr b="0" sz="5000"/>
            </a:lvl2pPr>
            <a:lvl3pPr lvl="2" algn="ctr">
              <a:lnSpc>
                <a:spcPct val="100000"/>
              </a:lnSpc>
              <a:spcBef>
                <a:spcPts val="0"/>
              </a:spcBef>
              <a:spcAft>
                <a:spcPts val="0"/>
              </a:spcAft>
              <a:buSzPts val="5000"/>
              <a:buNone/>
              <a:defRPr b="0" sz="5000"/>
            </a:lvl3pPr>
            <a:lvl4pPr lvl="3" algn="ctr">
              <a:lnSpc>
                <a:spcPct val="100000"/>
              </a:lnSpc>
              <a:spcBef>
                <a:spcPts val="0"/>
              </a:spcBef>
              <a:spcAft>
                <a:spcPts val="0"/>
              </a:spcAft>
              <a:buSzPts val="5000"/>
              <a:buNone/>
              <a:defRPr b="0" sz="5000"/>
            </a:lvl4pPr>
            <a:lvl5pPr lvl="4" algn="ctr">
              <a:lnSpc>
                <a:spcPct val="100000"/>
              </a:lnSpc>
              <a:spcBef>
                <a:spcPts val="0"/>
              </a:spcBef>
              <a:spcAft>
                <a:spcPts val="0"/>
              </a:spcAft>
              <a:buSzPts val="5000"/>
              <a:buNone/>
              <a:defRPr b="0" sz="5000"/>
            </a:lvl5pPr>
            <a:lvl6pPr lvl="5" algn="ctr">
              <a:lnSpc>
                <a:spcPct val="100000"/>
              </a:lnSpc>
              <a:spcBef>
                <a:spcPts val="0"/>
              </a:spcBef>
              <a:spcAft>
                <a:spcPts val="0"/>
              </a:spcAft>
              <a:buSzPts val="5000"/>
              <a:buNone/>
              <a:defRPr b="0" sz="5000"/>
            </a:lvl6pPr>
            <a:lvl7pPr lvl="6" algn="ctr">
              <a:lnSpc>
                <a:spcPct val="100000"/>
              </a:lnSpc>
              <a:spcBef>
                <a:spcPts val="0"/>
              </a:spcBef>
              <a:spcAft>
                <a:spcPts val="0"/>
              </a:spcAft>
              <a:buSzPts val="5000"/>
              <a:buNone/>
              <a:defRPr b="0" sz="5000"/>
            </a:lvl7pPr>
            <a:lvl8pPr lvl="7" algn="ctr">
              <a:lnSpc>
                <a:spcPct val="100000"/>
              </a:lnSpc>
              <a:spcBef>
                <a:spcPts val="0"/>
              </a:spcBef>
              <a:spcAft>
                <a:spcPts val="0"/>
              </a:spcAft>
              <a:buSzPts val="5000"/>
              <a:buNone/>
              <a:defRPr b="0" sz="5000"/>
            </a:lvl8pPr>
            <a:lvl9pPr lvl="8" algn="ctr">
              <a:lnSpc>
                <a:spcPct val="100000"/>
              </a:lnSpc>
              <a:spcBef>
                <a:spcPts val="0"/>
              </a:spcBef>
              <a:spcAft>
                <a:spcPts val="0"/>
              </a:spcAft>
              <a:buSzPts val="5000"/>
              <a:buNone/>
              <a:defRPr b="0" sz="5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29"/>
          <p:cNvSpPr txBox="1"/>
          <p:nvPr>
            <p:ph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grpSp>
        <p:nvGrpSpPr>
          <p:cNvPr id="69" name="Google Shape;69;p29"/>
          <p:cNvGrpSpPr/>
          <p:nvPr/>
        </p:nvGrpSpPr>
        <p:grpSpPr>
          <a:xfrm>
            <a:off x="7230637" y="781196"/>
            <a:ext cx="1198043" cy="210331"/>
            <a:chOff x="1026623" y="2953314"/>
            <a:chExt cx="5688711" cy="1008300"/>
          </a:xfrm>
        </p:grpSpPr>
        <p:sp>
          <p:nvSpPr>
            <p:cNvPr id="70" name="Google Shape;70;p29"/>
            <p:cNvSpPr/>
            <p:nvPr/>
          </p:nvSpPr>
          <p:spPr>
            <a:xfrm>
              <a:off x="1026623"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9"/>
            <p:cNvSpPr/>
            <p:nvPr/>
          </p:nvSpPr>
          <p:spPr>
            <a:xfrm>
              <a:off x="2183600"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9"/>
            <p:cNvSpPr/>
            <p:nvPr/>
          </p:nvSpPr>
          <p:spPr>
            <a:xfrm>
              <a:off x="3340578"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9"/>
            <p:cNvSpPr/>
            <p:nvPr/>
          </p:nvSpPr>
          <p:spPr>
            <a:xfrm>
              <a:off x="4497556"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9"/>
            <p:cNvSpPr/>
            <p:nvPr/>
          </p:nvSpPr>
          <p:spPr>
            <a:xfrm>
              <a:off x="5654534" y="2953314"/>
              <a:ext cx="1060800" cy="1008300"/>
            </a:xfrm>
            <a:prstGeom prst="star5">
              <a:avLst>
                <a:gd fmla="val 19098" name="adj"/>
                <a:gd fmla="val 105146" name="hf"/>
                <a:gd fmla="val 110557" name="vf"/>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text 2">
  <p:cSld name="CUSTOM_8">
    <p:spTree>
      <p:nvGrpSpPr>
        <p:cNvPr id="75" name="Shape 75"/>
        <p:cNvGrpSpPr/>
        <p:nvPr/>
      </p:nvGrpSpPr>
      <p:grpSpPr>
        <a:xfrm>
          <a:off x="0" y="0"/>
          <a:ext cx="0" cy="0"/>
          <a:chOff x="0" y="0"/>
          <a:chExt cx="0" cy="0"/>
        </a:xfrm>
      </p:grpSpPr>
      <p:grpSp>
        <p:nvGrpSpPr>
          <p:cNvPr id="76" name="Google Shape;76;p30"/>
          <p:cNvGrpSpPr/>
          <p:nvPr/>
        </p:nvGrpSpPr>
        <p:grpSpPr>
          <a:xfrm flipH="1">
            <a:off x="4248150" y="-323850"/>
            <a:ext cx="5143500" cy="5943600"/>
            <a:chOff x="-171450" y="-323850"/>
            <a:chExt cx="5143500" cy="5943600"/>
          </a:xfrm>
        </p:grpSpPr>
        <p:sp>
          <p:nvSpPr>
            <p:cNvPr id="77" name="Google Shape;77;p30"/>
            <p:cNvSpPr/>
            <p:nvPr/>
          </p:nvSpPr>
          <p:spPr>
            <a:xfrm flipH="1">
              <a:off x="-171450" y="-323850"/>
              <a:ext cx="5143500" cy="5943600"/>
            </a:xfrm>
            <a:custGeom>
              <a:rect b="b" l="l" r="r" t="t"/>
              <a:pathLst>
                <a:path extrusionOk="0" h="237744" w="205740">
                  <a:moveTo>
                    <a:pt x="25908" y="0"/>
                  </a:moveTo>
                  <a:lnTo>
                    <a:pt x="0" y="115824"/>
                  </a:lnTo>
                  <a:lnTo>
                    <a:pt x="16764" y="237744"/>
                  </a:lnTo>
                  <a:lnTo>
                    <a:pt x="205740" y="237744"/>
                  </a:lnTo>
                  <a:lnTo>
                    <a:pt x="205740" y="1524"/>
                  </a:lnTo>
                  <a:close/>
                </a:path>
              </a:pathLst>
            </a:custGeom>
            <a:solidFill>
              <a:schemeClr val="accent3"/>
            </a:solidFill>
            <a:ln>
              <a:noFill/>
            </a:ln>
          </p:spPr>
        </p:sp>
        <p:sp>
          <p:nvSpPr>
            <p:cNvPr id="78" name="Google Shape;78;p30"/>
            <p:cNvSpPr/>
            <p:nvPr/>
          </p:nvSpPr>
          <p:spPr>
            <a:xfrm flipH="1">
              <a:off x="4371975" y="-323850"/>
              <a:ext cx="438150" cy="1962150"/>
            </a:xfrm>
            <a:custGeom>
              <a:rect b="b" l="l" r="r" t="t"/>
              <a:pathLst>
                <a:path extrusionOk="0" h="78486" w="17526">
                  <a:moveTo>
                    <a:pt x="17526" y="0"/>
                  </a:moveTo>
                  <a:lnTo>
                    <a:pt x="3429" y="0"/>
                  </a:lnTo>
                  <a:lnTo>
                    <a:pt x="0" y="78486"/>
                  </a:lnTo>
                  <a:close/>
                </a:path>
              </a:pathLst>
            </a:custGeom>
            <a:solidFill>
              <a:schemeClr val="accent1"/>
            </a:solidFill>
            <a:ln>
              <a:noFill/>
            </a:ln>
          </p:spPr>
        </p:sp>
      </p:grpSp>
      <p:sp>
        <p:nvSpPr>
          <p:cNvPr id="79" name="Google Shape;79;p30"/>
          <p:cNvSpPr txBox="1"/>
          <p:nvPr>
            <p:ph idx="1" type="subTitle"/>
          </p:nvPr>
        </p:nvSpPr>
        <p:spPr>
          <a:xfrm>
            <a:off x="1032469" y="3418962"/>
            <a:ext cx="2962800" cy="1103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800"/>
            </a:lvl2pPr>
            <a:lvl3pPr lvl="2" algn="ctr">
              <a:lnSpc>
                <a:spcPct val="100000"/>
              </a:lnSpc>
              <a:spcBef>
                <a:spcPts val="0"/>
              </a:spcBef>
              <a:spcAft>
                <a:spcPts val="0"/>
              </a:spcAft>
              <a:buSzPts val="1600"/>
              <a:buNone/>
              <a:defRPr sz="1800"/>
            </a:lvl3pPr>
            <a:lvl4pPr lvl="3" algn="ctr">
              <a:lnSpc>
                <a:spcPct val="100000"/>
              </a:lnSpc>
              <a:spcBef>
                <a:spcPts val="0"/>
              </a:spcBef>
              <a:spcAft>
                <a:spcPts val="0"/>
              </a:spcAft>
              <a:buSzPts val="1600"/>
              <a:buNone/>
              <a:defRPr sz="1800"/>
            </a:lvl4pPr>
            <a:lvl5pPr lvl="4" algn="ctr">
              <a:lnSpc>
                <a:spcPct val="100000"/>
              </a:lnSpc>
              <a:spcBef>
                <a:spcPts val="0"/>
              </a:spcBef>
              <a:spcAft>
                <a:spcPts val="0"/>
              </a:spcAft>
              <a:buSzPts val="1600"/>
              <a:buNone/>
              <a:defRPr sz="1800"/>
            </a:lvl5pPr>
            <a:lvl6pPr lvl="5" algn="ctr">
              <a:lnSpc>
                <a:spcPct val="100000"/>
              </a:lnSpc>
              <a:spcBef>
                <a:spcPts val="0"/>
              </a:spcBef>
              <a:spcAft>
                <a:spcPts val="0"/>
              </a:spcAft>
              <a:buSzPts val="1600"/>
              <a:buNone/>
              <a:defRPr sz="1800"/>
            </a:lvl6pPr>
            <a:lvl7pPr lvl="6" algn="ctr">
              <a:lnSpc>
                <a:spcPct val="100000"/>
              </a:lnSpc>
              <a:spcBef>
                <a:spcPts val="0"/>
              </a:spcBef>
              <a:spcAft>
                <a:spcPts val="0"/>
              </a:spcAft>
              <a:buSzPts val="1600"/>
              <a:buNone/>
              <a:defRPr sz="1800"/>
            </a:lvl7pPr>
            <a:lvl8pPr lvl="7" algn="ctr">
              <a:lnSpc>
                <a:spcPct val="100000"/>
              </a:lnSpc>
              <a:spcBef>
                <a:spcPts val="0"/>
              </a:spcBef>
              <a:spcAft>
                <a:spcPts val="0"/>
              </a:spcAft>
              <a:buSzPts val="1600"/>
              <a:buNone/>
              <a:defRPr sz="1800"/>
            </a:lvl8pPr>
            <a:lvl9pPr lvl="8" algn="ctr">
              <a:lnSpc>
                <a:spcPct val="100000"/>
              </a:lnSpc>
              <a:spcBef>
                <a:spcPts val="0"/>
              </a:spcBef>
              <a:spcAft>
                <a:spcPts val="0"/>
              </a:spcAft>
              <a:buSzPts val="1600"/>
              <a:buNone/>
              <a:defRPr sz="1800"/>
            </a:lvl9pPr>
          </a:lstStyle>
          <a:p/>
        </p:txBody>
      </p:sp>
      <p:sp>
        <p:nvSpPr>
          <p:cNvPr id="80" name="Google Shape;80;p30"/>
          <p:cNvSpPr txBox="1"/>
          <p:nvPr>
            <p:ph type="title"/>
          </p:nvPr>
        </p:nvSpPr>
        <p:spPr>
          <a:xfrm>
            <a:off x="1032456" y="2874249"/>
            <a:ext cx="29628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81" name="Google Shape;81;p30"/>
          <p:cNvSpPr txBox="1"/>
          <p:nvPr>
            <p:ph idx="2" type="title"/>
          </p:nvPr>
        </p:nvSpPr>
        <p:spPr>
          <a:xfrm>
            <a:off x="5147531" y="2874249"/>
            <a:ext cx="296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p:txBody>
      </p:sp>
      <p:sp>
        <p:nvSpPr>
          <p:cNvPr id="82" name="Google Shape;82;p30"/>
          <p:cNvSpPr txBox="1"/>
          <p:nvPr>
            <p:ph idx="3" type="subTitle"/>
          </p:nvPr>
        </p:nvSpPr>
        <p:spPr>
          <a:xfrm>
            <a:off x="5147544" y="3418962"/>
            <a:ext cx="2964000" cy="1103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800"/>
            </a:lvl2pPr>
            <a:lvl3pPr lvl="2" algn="ctr">
              <a:lnSpc>
                <a:spcPct val="100000"/>
              </a:lnSpc>
              <a:spcBef>
                <a:spcPts val="0"/>
              </a:spcBef>
              <a:spcAft>
                <a:spcPts val="0"/>
              </a:spcAft>
              <a:buSzPts val="1600"/>
              <a:buNone/>
              <a:defRPr sz="1800"/>
            </a:lvl3pPr>
            <a:lvl4pPr lvl="3" algn="ctr">
              <a:lnSpc>
                <a:spcPct val="100000"/>
              </a:lnSpc>
              <a:spcBef>
                <a:spcPts val="0"/>
              </a:spcBef>
              <a:spcAft>
                <a:spcPts val="0"/>
              </a:spcAft>
              <a:buSzPts val="1600"/>
              <a:buNone/>
              <a:defRPr sz="1800"/>
            </a:lvl4pPr>
            <a:lvl5pPr lvl="4" algn="ctr">
              <a:lnSpc>
                <a:spcPct val="100000"/>
              </a:lnSpc>
              <a:spcBef>
                <a:spcPts val="0"/>
              </a:spcBef>
              <a:spcAft>
                <a:spcPts val="0"/>
              </a:spcAft>
              <a:buSzPts val="1600"/>
              <a:buNone/>
              <a:defRPr sz="1800"/>
            </a:lvl5pPr>
            <a:lvl6pPr lvl="5" algn="ctr">
              <a:lnSpc>
                <a:spcPct val="100000"/>
              </a:lnSpc>
              <a:spcBef>
                <a:spcPts val="0"/>
              </a:spcBef>
              <a:spcAft>
                <a:spcPts val="0"/>
              </a:spcAft>
              <a:buSzPts val="1600"/>
              <a:buNone/>
              <a:defRPr sz="1800"/>
            </a:lvl6pPr>
            <a:lvl7pPr lvl="6" algn="ctr">
              <a:lnSpc>
                <a:spcPct val="100000"/>
              </a:lnSpc>
              <a:spcBef>
                <a:spcPts val="0"/>
              </a:spcBef>
              <a:spcAft>
                <a:spcPts val="0"/>
              </a:spcAft>
              <a:buSzPts val="1600"/>
              <a:buNone/>
              <a:defRPr sz="1800"/>
            </a:lvl7pPr>
            <a:lvl8pPr lvl="7" algn="ctr">
              <a:lnSpc>
                <a:spcPct val="100000"/>
              </a:lnSpc>
              <a:spcBef>
                <a:spcPts val="0"/>
              </a:spcBef>
              <a:spcAft>
                <a:spcPts val="0"/>
              </a:spcAft>
              <a:buSzPts val="1600"/>
              <a:buNone/>
              <a:defRPr sz="1800"/>
            </a:lvl8pPr>
            <a:lvl9pPr lvl="8" algn="ctr">
              <a:lnSpc>
                <a:spcPct val="100000"/>
              </a:lnSpc>
              <a:spcBef>
                <a:spcPts val="0"/>
              </a:spcBef>
              <a:spcAft>
                <a:spcPts val="0"/>
              </a:spcAft>
              <a:buSzPts val="16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3" name="Shape 83"/>
        <p:cNvGrpSpPr/>
        <p:nvPr/>
      </p:nvGrpSpPr>
      <p:grpSpPr>
        <a:xfrm>
          <a:off x="0" y="0"/>
          <a:ext cx="0" cy="0"/>
          <a:chOff x="0" y="0"/>
          <a:chExt cx="0" cy="0"/>
        </a:xfrm>
      </p:grpSpPr>
      <p:grpSp>
        <p:nvGrpSpPr>
          <p:cNvPr id="84" name="Google Shape;84;p31"/>
          <p:cNvGrpSpPr/>
          <p:nvPr/>
        </p:nvGrpSpPr>
        <p:grpSpPr>
          <a:xfrm flipH="1">
            <a:off x="490871" y="1078975"/>
            <a:ext cx="4479425" cy="3051604"/>
            <a:chOff x="4109736" y="1499802"/>
            <a:chExt cx="3922782" cy="2672392"/>
          </a:xfrm>
        </p:grpSpPr>
        <p:sp>
          <p:nvSpPr>
            <p:cNvPr id="85" name="Google Shape;85;p31"/>
            <p:cNvSpPr/>
            <p:nvPr/>
          </p:nvSpPr>
          <p:spPr>
            <a:xfrm>
              <a:off x="4109736" y="1504509"/>
              <a:ext cx="3912250" cy="2453025"/>
            </a:xfrm>
            <a:custGeom>
              <a:rect b="b" l="l" r="r" t="t"/>
              <a:pathLst>
                <a:path extrusionOk="0" h="98121" w="156490">
                  <a:moveTo>
                    <a:pt x="3195" y="4448"/>
                  </a:moveTo>
                  <a:lnTo>
                    <a:pt x="147792" y="0"/>
                  </a:lnTo>
                  <a:lnTo>
                    <a:pt x="156490" y="98121"/>
                  </a:lnTo>
                  <a:lnTo>
                    <a:pt x="0" y="93923"/>
                  </a:lnTo>
                  <a:close/>
                </a:path>
              </a:pathLst>
            </a:custGeom>
            <a:solidFill>
              <a:schemeClr val="accent3"/>
            </a:solidFill>
            <a:ln>
              <a:noFill/>
            </a:ln>
          </p:spPr>
        </p:sp>
        <p:sp>
          <p:nvSpPr>
            <p:cNvPr id="86" name="Google Shape;86;p31"/>
            <p:cNvSpPr/>
            <p:nvPr/>
          </p:nvSpPr>
          <p:spPr>
            <a:xfrm>
              <a:off x="7862810" y="1499802"/>
              <a:ext cx="119300" cy="1403200"/>
            </a:xfrm>
            <a:custGeom>
              <a:rect b="b" l="l" r="r" t="t"/>
              <a:pathLst>
                <a:path extrusionOk="0" h="56128" w="4772">
                  <a:moveTo>
                    <a:pt x="4772" y="56128"/>
                  </a:moveTo>
                  <a:lnTo>
                    <a:pt x="0" y="94"/>
                  </a:lnTo>
                  <a:lnTo>
                    <a:pt x="4136" y="0"/>
                  </a:lnTo>
                  <a:close/>
                </a:path>
              </a:pathLst>
            </a:custGeom>
            <a:solidFill>
              <a:schemeClr val="accent1"/>
            </a:solidFill>
            <a:ln>
              <a:noFill/>
            </a:ln>
          </p:spPr>
        </p:sp>
        <p:sp>
          <p:nvSpPr>
            <p:cNvPr id="87" name="Google Shape;87;p31"/>
            <p:cNvSpPr/>
            <p:nvPr/>
          </p:nvSpPr>
          <p:spPr>
            <a:xfrm>
              <a:off x="7170468" y="3993519"/>
              <a:ext cx="862050" cy="178675"/>
            </a:xfrm>
            <a:custGeom>
              <a:rect b="b" l="l" r="r" t="t"/>
              <a:pathLst>
                <a:path extrusionOk="0" h="7147" w="34482">
                  <a:moveTo>
                    <a:pt x="34482" y="505"/>
                  </a:moveTo>
                  <a:lnTo>
                    <a:pt x="0" y="7147"/>
                  </a:lnTo>
                  <a:lnTo>
                    <a:pt x="2256" y="0"/>
                  </a:lnTo>
                  <a:close/>
                </a:path>
              </a:pathLst>
            </a:custGeom>
            <a:solidFill>
              <a:schemeClr val="accent1"/>
            </a:solidFill>
            <a:ln>
              <a:noFill/>
            </a:ln>
          </p:spPr>
        </p:sp>
      </p:grpSp>
      <p:sp>
        <p:nvSpPr>
          <p:cNvPr id="88" name="Google Shape;88;p31"/>
          <p:cNvSpPr txBox="1"/>
          <p:nvPr>
            <p:ph type="ctrTitle"/>
          </p:nvPr>
        </p:nvSpPr>
        <p:spPr>
          <a:xfrm flipH="1">
            <a:off x="951250" y="4283550"/>
            <a:ext cx="3390900" cy="496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600"/>
              <a:buFont typeface="Open Sans"/>
              <a:buNone/>
              <a:defRPr sz="1600">
                <a:solidFill>
                  <a:schemeClr val="dk1"/>
                </a:solidFill>
                <a:latin typeface="Open Sans"/>
                <a:ea typeface="Open Sans"/>
                <a:cs typeface="Open Sans"/>
                <a:sym typeface="Open Sans"/>
              </a:defRPr>
            </a:lvl1pPr>
            <a:lvl2pPr lvl="1" algn="ctr">
              <a:lnSpc>
                <a:spcPct val="80000"/>
              </a:lnSpc>
              <a:spcBef>
                <a:spcPts val="0"/>
              </a:spcBef>
              <a:spcAft>
                <a:spcPts val="0"/>
              </a:spcAft>
              <a:buSzPts val="7000"/>
              <a:buNone/>
              <a:defRPr sz="7000"/>
            </a:lvl2pPr>
            <a:lvl3pPr lvl="2" algn="ctr">
              <a:lnSpc>
                <a:spcPct val="80000"/>
              </a:lnSpc>
              <a:spcBef>
                <a:spcPts val="0"/>
              </a:spcBef>
              <a:spcAft>
                <a:spcPts val="0"/>
              </a:spcAft>
              <a:buSzPts val="7000"/>
              <a:buNone/>
              <a:defRPr sz="7000"/>
            </a:lvl3pPr>
            <a:lvl4pPr lvl="3" algn="ctr">
              <a:lnSpc>
                <a:spcPct val="80000"/>
              </a:lnSpc>
              <a:spcBef>
                <a:spcPts val="0"/>
              </a:spcBef>
              <a:spcAft>
                <a:spcPts val="0"/>
              </a:spcAft>
              <a:buSzPts val="7000"/>
              <a:buNone/>
              <a:defRPr sz="7000"/>
            </a:lvl4pPr>
            <a:lvl5pPr lvl="4" algn="ctr">
              <a:lnSpc>
                <a:spcPct val="80000"/>
              </a:lnSpc>
              <a:spcBef>
                <a:spcPts val="0"/>
              </a:spcBef>
              <a:spcAft>
                <a:spcPts val="0"/>
              </a:spcAft>
              <a:buSzPts val="7000"/>
              <a:buNone/>
              <a:defRPr sz="7000"/>
            </a:lvl5pPr>
            <a:lvl6pPr lvl="5" algn="ctr">
              <a:lnSpc>
                <a:spcPct val="80000"/>
              </a:lnSpc>
              <a:spcBef>
                <a:spcPts val="0"/>
              </a:spcBef>
              <a:spcAft>
                <a:spcPts val="0"/>
              </a:spcAft>
              <a:buSzPts val="7000"/>
              <a:buNone/>
              <a:defRPr sz="7000"/>
            </a:lvl6pPr>
            <a:lvl7pPr lvl="6" algn="ctr">
              <a:lnSpc>
                <a:spcPct val="80000"/>
              </a:lnSpc>
              <a:spcBef>
                <a:spcPts val="0"/>
              </a:spcBef>
              <a:spcAft>
                <a:spcPts val="0"/>
              </a:spcAft>
              <a:buSzPts val="7000"/>
              <a:buNone/>
              <a:defRPr sz="7000"/>
            </a:lvl7pPr>
            <a:lvl8pPr lvl="7" algn="ctr">
              <a:lnSpc>
                <a:spcPct val="80000"/>
              </a:lnSpc>
              <a:spcBef>
                <a:spcPts val="0"/>
              </a:spcBef>
              <a:spcAft>
                <a:spcPts val="0"/>
              </a:spcAft>
              <a:buSzPts val="7000"/>
              <a:buNone/>
              <a:defRPr sz="7000"/>
            </a:lvl8pPr>
            <a:lvl9pPr lvl="8" algn="ctr">
              <a:lnSpc>
                <a:spcPct val="80000"/>
              </a:lnSpc>
              <a:spcBef>
                <a:spcPts val="0"/>
              </a:spcBef>
              <a:spcAft>
                <a:spcPts val="0"/>
              </a:spcAft>
              <a:buSzPts val="7000"/>
              <a:buNone/>
              <a:defRPr sz="7000"/>
            </a:lvl9pPr>
          </a:lstStyle>
          <a:p/>
        </p:txBody>
      </p:sp>
      <p:sp>
        <p:nvSpPr>
          <p:cNvPr id="89" name="Google Shape;89;p31"/>
          <p:cNvSpPr txBox="1"/>
          <p:nvPr>
            <p:ph idx="1" type="subTitle"/>
          </p:nvPr>
        </p:nvSpPr>
        <p:spPr>
          <a:xfrm flipH="1">
            <a:off x="951250" y="1284350"/>
            <a:ext cx="3390900" cy="2358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200"/>
              <a:buFont typeface="Carter One"/>
              <a:buNone/>
              <a:defRPr sz="2200">
                <a:latin typeface="Carter One"/>
                <a:ea typeface="Carter One"/>
                <a:cs typeface="Carter One"/>
                <a:sym typeface="Carter One"/>
              </a:defRPr>
            </a:lvl1pPr>
            <a:lvl2pPr lvl="1" algn="ctr">
              <a:lnSpc>
                <a:spcPct val="100000"/>
              </a:lnSpc>
              <a:spcBef>
                <a:spcPts val="0"/>
              </a:spcBef>
              <a:spcAft>
                <a:spcPts val="0"/>
              </a:spcAft>
              <a:buClr>
                <a:schemeClr val="dk2"/>
              </a:buClr>
              <a:buSzPts val="2200"/>
              <a:buFont typeface="Alfa Slab One"/>
              <a:buNone/>
              <a:defRPr sz="2200">
                <a:solidFill>
                  <a:schemeClr val="dk2"/>
                </a:solidFill>
                <a:latin typeface="Alfa Slab One"/>
                <a:ea typeface="Alfa Slab One"/>
                <a:cs typeface="Alfa Slab One"/>
                <a:sym typeface="Alfa Slab One"/>
              </a:defRPr>
            </a:lvl2pPr>
            <a:lvl3pPr lvl="2" algn="ctr">
              <a:lnSpc>
                <a:spcPct val="100000"/>
              </a:lnSpc>
              <a:spcBef>
                <a:spcPts val="0"/>
              </a:spcBef>
              <a:spcAft>
                <a:spcPts val="0"/>
              </a:spcAft>
              <a:buClr>
                <a:schemeClr val="dk2"/>
              </a:buClr>
              <a:buSzPts val="2200"/>
              <a:buFont typeface="Alfa Slab One"/>
              <a:buNone/>
              <a:defRPr sz="2200">
                <a:solidFill>
                  <a:schemeClr val="dk2"/>
                </a:solidFill>
                <a:latin typeface="Alfa Slab One"/>
                <a:ea typeface="Alfa Slab One"/>
                <a:cs typeface="Alfa Slab One"/>
                <a:sym typeface="Alfa Slab One"/>
              </a:defRPr>
            </a:lvl3pPr>
            <a:lvl4pPr lvl="3" algn="ctr">
              <a:lnSpc>
                <a:spcPct val="100000"/>
              </a:lnSpc>
              <a:spcBef>
                <a:spcPts val="0"/>
              </a:spcBef>
              <a:spcAft>
                <a:spcPts val="0"/>
              </a:spcAft>
              <a:buClr>
                <a:schemeClr val="dk2"/>
              </a:buClr>
              <a:buSzPts val="2200"/>
              <a:buFont typeface="Alfa Slab One"/>
              <a:buNone/>
              <a:defRPr sz="2200">
                <a:solidFill>
                  <a:schemeClr val="dk2"/>
                </a:solidFill>
                <a:latin typeface="Alfa Slab One"/>
                <a:ea typeface="Alfa Slab One"/>
                <a:cs typeface="Alfa Slab One"/>
                <a:sym typeface="Alfa Slab One"/>
              </a:defRPr>
            </a:lvl4pPr>
            <a:lvl5pPr lvl="4" algn="ctr">
              <a:lnSpc>
                <a:spcPct val="100000"/>
              </a:lnSpc>
              <a:spcBef>
                <a:spcPts val="0"/>
              </a:spcBef>
              <a:spcAft>
                <a:spcPts val="0"/>
              </a:spcAft>
              <a:buClr>
                <a:schemeClr val="dk2"/>
              </a:buClr>
              <a:buSzPts val="2200"/>
              <a:buFont typeface="Alfa Slab One"/>
              <a:buNone/>
              <a:defRPr sz="2200">
                <a:solidFill>
                  <a:schemeClr val="dk2"/>
                </a:solidFill>
                <a:latin typeface="Alfa Slab One"/>
                <a:ea typeface="Alfa Slab One"/>
                <a:cs typeface="Alfa Slab One"/>
                <a:sym typeface="Alfa Slab One"/>
              </a:defRPr>
            </a:lvl5pPr>
            <a:lvl6pPr lvl="5" algn="ctr">
              <a:lnSpc>
                <a:spcPct val="100000"/>
              </a:lnSpc>
              <a:spcBef>
                <a:spcPts val="0"/>
              </a:spcBef>
              <a:spcAft>
                <a:spcPts val="0"/>
              </a:spcAft>
              <a:buClr>
                <a:schemeClr val="dk2"/>
              </a:buClr>
              <a:buSzPts val="2200"/>
              <a:buFont typeface="Alfa Slab One"/>
              <a:buNone/>
              <a:defRPr sz="2200">
                <a:solidFill>
                  <a:schemeClr val="dk2"/>
                </a:solidFill>
                <a:latin typeface="Alfa Slab One"/>
                <a:ea typeface="Alfa Slab One"/>
                <a:cs typeface="Alfa Slab One"/>
                <a:sym typeface="Alfa Slab One"/>
              </a:defRPr>
            </a:lvl6pPr>
            <a:lvl7pPr lvl="6" algn="ctr">
              <a:lnSpc>
                <a:spcPct val="100000"/>
              </a:lnSpc>
              <a:spcBef>
                <a:spcPts val="0"/>
              </a:spcBef>
              <a:spcAft>
                <a:spcPts val="0"/>
              </a:spcAft>
              <a:buClr>
                <a:schemeClr val="dk2"/>
              </a:buClr>
              <a:buSzPts val="2200"/>
              <a:buFont typeface="Alfa Slab One"/>
              <a:buNone/>
              <a:defRPr sz="2200">
                <a:solidFill>
                  <a:schemeClr val="dk2"/>
                </a:solidFill>
                <a:latin typeface="Alfa Slab One"/>
                <a:ea typeface="Alfa Slab One"/>
                <a:cs typeface="Alfa Slab One"/>
                <a:sym typeface="Alfa Slab One"/>
              </a:defRPr>
            </a:lvl7pPr>
            <a:lvl8pPr lvl="7" algn="ctr">
              <a:lnSpc>
                <a:spcPct val="100000"/>
              </a:lnSpc>
              <a:spcBef>
                <a:spcPts val="0"/>
              </a:spcBef>
              <a:spcAft>
                <a:spcPts val="0"/>
              </a:spcAft>
              <a:buClr>
                <a:schemeClr val="dk2"/>
              </a:buClr>
              <a:buSzPts val="2200"/>
              <a:buFont typeface="Alfa Slab One"/>
              <a:buNone/>
              <a:defRPr sz="2200">
                <a:solidFill>
                  <a:schemeClr val="dk2"/>
                </a:solidFill>
                <a:latin typeface="Alfa Slab One"/>
                <a:ea typeface="Alfa Slab One"/>
                <a:cs typeface="Alfa Slab One"/>
                <a:sym typeface="Alfa Slab One"/>
              </a:defRPr>
            </a:lvl8pPr>
            <a:lvl9pPr lvl="8" algn="ctr">
              <a:lnSpc>
                <a:spcPct val="100000"/>
              </a:lnSpc>
              <a:spcBef>
                <a:spcPts val="0"/>
              </a:spcBef>
              <a:spcAft>
                <a:spcPts val="0"/>
              </a:spcAft>
              <a:buClr>
                <a:schemeClr val="dk2"/>
              </a:buClr>
              <a:buSzPts val="2200"/>
              <a:buFont typeface="Alfa Slab One"/>
              <a:buNone/>
              <a:defRPr sz="2200">
                <a:solidFill>
                  <a:schemeClr val="dk2"/>
                </a:solidFill>
                <a:latin typeface="Alfa Slab One"/>
                <a:ea typeface="Alfa Slab One"/>
                <a:cs typeface="Alfa Slab One"/>
                <a:sym typeface="Alfa Slab 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Carter One"/>
              <a:buNone/>
              <a:defRPr b="0" i="0" sz="3000" u="none" cap="none" strike="noStrike">
                <a:solidFill>
                  <a:schemeClr val="dk1"/>
                </a:solidFill>
                <a:latin typeface="Carter One"/>
                <a:ea typeface="Carter One"/>
                <a:cs typeface="Carter One"/>
                <a:sym typeface="Carter One"/>
              </a:defRPr>
            </a:lvl1pPr>
            <a:lvl2pPr lvl="1" marR="0" rtl="0" algn="l">
              <a:lnSpc>
                <a:spcPct val="100000"/>
              </a:lnSpc>
              <a:spcBef>
                <a:spcPts val="0"/>
              </a:spcBef>
              <a:spcAft>
                <a:spcPts val="0"/>
              </a:spcAft>
              <a:buClr>
                <a:schemeClr val="dk1"/>
              </a:buClr>
              <a:buSzPts val="3000"/>
              <a:buFont typeface="Carter One"/>
              <a:buNone/>
              <a:defRPr b="1" i="0" sz="3000" u="none" cap="none" strike="noStrike">
                <a:solidFill>
                  <a:schemeClr val="dk1"/>
                </a:solidFill>
                <a:latin typeface="Carter One"/>
                <a:ea typeface="Carter One"/>
                <a:cs typeface="Carter One"/>
                <a:sym typeface="Carter One"/>
              </a:defRPr>
            </a:lvl2pPr>
            <a:lvl3pPr lvl="2" marR="0" rtl="0" algn="l">
              <a:lnSpc>
                <a:spcPct val="100000"/>
              </a:lnSpc>
              <a:spcBef>
                <a:spcPts val="0"/>
              </a:spcBef>
              <a:spcAft>
                <a:spcPts val="0"/>
              </a:spcAft>
              <a:buClr>
                <a:schemeClr val="dk1"/>
              </a:buClr>
              <a:buSzPts val="3000"/>
              <a:buFont typeface="Carter One"/>
              <a:buNone/>
              <a:defRPr b="1" i="0" sz="3000" u="none" cap="none" strike="noStrike">
                <a:solidFill>
                  <a:schemeClr val="dk1"/>
                </a:solidFill>
                <a:latin typeface="Carter One"/>
                <a:ea typeface="Carter One"/>
                <a:cs typeface="Carter One"/>
                <a:sym typeface="Carter One"/>
              </a:defRPr>
            </a:lvl3pPr>
            <a:lvl4pPr lvl="3" marR="0" rtl="0" algn="l">
              <a:lnSpc>
                <a:spcPct val="100000"/>
              </a:lnSpc>
              <a:spcBef>
                <a:spcPts val="0"/>
              </a:spcBef>
              <a:spcAft>
                <a:spcPts val="0"/>
              </a:spcAft>
              <a:buClr>
                <a:schemeClr val="dk1"/>
              </a:buClr>
              <a:buSzPts val="3000"/>
              <a:buFont typeface="Carter One"/>
              <a:buNone/>
              <a:defRPr b="1" i="0" sz="3000" u="none" cap="none" strike="noStrike">
                <a:solidFill>
                  <a:schemeClr val="dk1"/>
                </a:solidFill>
                <a:latin typeface="Carter One"/>
                <a:ea typeface="Carter One"/>
                <a:cs typeface="Carter One"/>
                <a:sym typeface="Carter One"/>
              </a:defRPr>
            </a:lvl4pPr>
            <a:lvl5pPr lvl="4" marR="0" rtl="0" algn="l">
              <a:lnSpc>
                <a:spcPct val="100000"/>
              </a:lnSpc>
              <a:spcBef>
                <a:spcPts val="0"/>
              </a:spcBef>
              <a:spcAft>
                <a:spcPts val="0"/>
              </a:spcAft>
              <a:buClr>
                <a:schemeClr val="dk1"/>
              </a:buClr>
              <a:buSzPts val="3000"/>
              <a:buFont typeface="Carter One"/>
              <a:buNone/>
              <a:defRPr b="1" i="0" sz="3000" u="none" cap="none" strike="noStrike">
                <a:solidFill>
                  <a:schemeClr val="dk1"/>
                </a:solidFill>
                <a:latin typeface="Carter One"/>
                <a:ea typeface="Carter One"/>
                <a:cs typeface="Carter One"/>
                <a:sym typeface="Carter One"/>
              </a:defRPr>
            </a:lvl5pPr>
            <a:lvl6pPr lvl="5" marR="0" rtl="0" algn="l">
              <a:lnSpc>
                <a:spcPct val="100000"/>
              </a:lnSpc>
              <a:spcBef>
                <a:spcPts val="0"/>
              </a:spcBef>
              <a:spcAft>
                <a:spcPts val="0"/>
              </a:spcAft>
              <a:buClr>
                <a:schemeClr val="dk1"/>
              </a:buClr>
              <a:buSzPts val="3000"/>
              <a:buFont typeface="Carter One"/>
              <a:buNone/>
              <a:defRPr b="1" i="0" sz="3000" u="none" cap="none" strike="noStrike">
                <a:solidFill>
                  <a:schemeClr val="dk1"/>
                </a:solidFill>
                <a:latin typeface="Carter One"/>
                <a:ea typeface="Carter One"/>
                <a:cs typeface="Carter One"/>
                <a:sym typeface="Carter One"/>
              </a:defRPr>
            </a:lvl6pPr>
            <a:lvl7pPr lvl="6" marR="0" rtl="0" algn="l">
              <a:lnSpc>
                <a:spcPct val="100000"/>
              </a:lnSpc>
              <a:spcBef>
                <a:spcPts val="0"/>
              </a:spcBef>
              <a:spcAft>
                <a:spcPts val="0"/>
              </a:spcAft>
              <a:buClr>
                <a:schemeClr val="dk1"/>
              </a:buClr>
              <a:buSzPts val="3000"/>
              <a:buFont typeface="Carter One"/>
              <a:buNone/>
              <a:defRPr b="1" i="0" sz="3000" u="none" cap="none" strike="noStrike">
                <a:solidFill>
                  <a:schemeClr val="dk1"/>
                </a:solidFill>
                <a:latin typeface="Carter One"/>
                <a:ea typeface="Carter One"/>
                <a:cs typeface="Carter One"/>
                <a:sym typeface="Carter One"/>
              </a:defRPr>
            </a:lvl7pPr>
            <a:lvl8pPr lvl="7" marR="0" rtl="0" algn="l">
              <a:lnSpc>
                <a:spcPct val="100000"/>
              </a:lnSpc>
              <a:spcBef>
                <a:spcPts val="0"/>
              </a:spcBef>
              <a:spcAft>
                <a:spcPts val="0"/>
              </a:spcAft>
              <a:buClr>
                <a:schemeClr val="dk1"/>
              </a:buClr>
              <a:buSzPts val="3000"/>
              <a:buFont typeface="Carter One"/>
              <a:buNone/>
              <a:defRPr b="1" i="0" sz="3000" u="none" cap="none" strike="noStrike">
                <a:solidFill>
                  <a:schemeClr val="dk1"/>
                </a:solidFill>
                <a:latin typeface="Carter One"/>
                <a:ea typeface="Carter One"/>
                <a:cs typeface="Carter One"/>
                <a:sym typeface="Carter One"/>
              </a:defRPr>
            </a:lvl8pPr>
            <a:lvl9pPr lvl="8" marR="0" rtl="0" algn="l">
              <a:lnSpc>
                <a:spcPct val="100000"/>
              </a:lnSpc>
              <a:spcBef>
                <a:spcPts val="0"/>
              </a:spcBef>
              <a:spcAft>
                <a:spcPts val="0"/>
              </a:spcAft>
              <a:buClr>
                <a:schemeClr val="dk1"/>
              </a:buClr>
              <a:buSzPts val="3000"/>
              <a:buFont typeface="Carter One"/>
              <a:buNone/>
              <a:defRPr b="1" i="0" sz="3000" u="none" cap="none" strike="noStrike">
                <a:solidFill>
                  <a:schemeClr val="dk1"/>
                </a:solidFill>
                <a:latin typeface="Carter One"/>
                <a:ea typeface="Carter One"/>
                <a:cs typeface="Carter One"/>
                <a:sym typeface="Carter One"/>
              </a:defRPr>
            </a:lvl9pPr>
          </a:lstStyle>
          <a:p/>
        </p:txBody>
      </p:sp>
      <p:sp>
        <p:nvSpPr>
          <p:cNvPr id="7" name="Google Shape;7;p22"/>
          <p:cNvSpPr txBox="1"/>
          <p:nvPr>
            <p:ph idx="1" type="body"/>
          </p:nvPr>
        </p:nvSpPr>
        <p:spPr>
          <a:xfrm>
            <a:off x="713225" y="1480575"/>
            <a:ext cx="7717500" cy="31233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00000"/>
              </a:lnSpc>
              <a:spcBef>
                <a:spcPts val="0"/>
              </a:spcBef>
              <a:spcAft>
                <a:spcPts val="0"/>
              </a:spcAft>
              <a:buClr>
                <a:schemeClr val="dk1"/>
              </a:buClr>
              <a:buSzPts val="1600"/>
              <a:buFont typeface="Livvic"/>
              <a:buChar char="●"/>
              <a:defRPr b="0" i="0" sz="1600" u="none" cap="none" strike="noStrike">
                <a:solidFill>
                  <a:schemeClr val="dk1"/>
                </a:solidFill>
                <a:latin typeface="Livvic"/>
                <a:ea typeface="Livvic"/>
                <a:cs typeface="Livvic"/>
                <a:sym typeface="Livvic"/>
              </a:defRPr>
            </a:lvl1pPr>
            <a:lvl2pPr indent="-330200" lvl="1" marL="914400" marR="0" rtl="0" algn="l">
              <a:lnSpc>
                <a:spcPct val="100000"/>
              </a:lnSpc>
              <a:spcBef>
                <a:spcPts val="0"/>
              </a:spcBef>
              <a:spcAft>
                <a:spcPts val="0"/>
              </a:spcAft>
              <a:buClr>
                <a:schemeClr val="dk1"/>
              </a:buClr>
              <a:buSzPts val="1600"/>
              <a:buFont typeface="Livvic"/>
              <a:buChar char="○"/>
              <a:defRPr b="0" i="0" sz="1600" u="none" cap="none" strike="noStrike">
                <a:solidFill>
                  <a:schemeClr val="dk1"/>
                </a:solidFill>
                <a:latin typeface="Livvic"/>
                <a:ea typeface="Livvic"/>
                <a:cs typeface="Livvic"/>
                <a:sym typeface="Livvic"/>
              </a:defRPr>
            </a:lvl2pPr>
            <a:lvl3pPr indent="-330200" lvl="2" marL="1371600" marR="0" rtl="0" algn="l">
              <a:lnSpc>
                <a:spcPct val="100000"/>
              </a:lnSpc>
              <a:spcBef>
                <a:spcPts val="0"/>
              </a:spcBef>
              <a:spcAft>
                <a:spcPts val="0"/>
              </a:spcAft>
              <a:buClr>
                <a:schemeClr val="dk1"/>
              </a:buClr>
              <a:buSzPts val="1600"/>
              <a:buFont typeface="Livvic"/>
              <a:buChar char="■"/>
              <a:defRPr b="0" i="0" sz="1600" u="none" cap="none" strike="noStrike">
                <a:solidFill>
                  <a:schemeClr val="dk1"/>
                </a:solidFill>
                <a:latin typeface="Livvic"/>
                <a:ea typeface="Livvic"/>
                <a:cs typeface="Livvic"/>
                <a:sym typeface="Livvic"/>
              </a:defRPr>
            </a:lvl3pPr>
            <a:lvl4pPr indent="-330200" lvl="3" marL="1828800" marR="0" rtl="0" algn="l">
              <a:lnSpc>
                <a:spcPct val="100000"/>
              </a:lnSpc>
              <a:spcBef>
                <a:spcPts val="0"/>
              </a:spcBef>
              <a:spcAft>
                <a:spcPts val="0"/>
              </a:spcAft>
              <a:buClr>
                <a:schemeClr val="dk1"/>
              </a:buClr>
              <a:buSzPts val="1600"/>
              <a:buFont typeface="Livvic"/>
              <a:buChar char="●"/>
              <a:defRPr b="0" i="0" sz="1600" u="none" cap="none" strike="noStrike">
                <a:solidFill>
                  <a:schemeClr val="dk1"/>
                </a:solidFill>
                <a:latin typeface="Livvic"/>
                <a:ea typeface="Livvic"/>
                <a:cs typeface="Livvic"/>
                <a:sym typeface="Livvic"/>
              </a:defRPr>
            </a:lvl4pPr>
            <a:lvl5pPr indent="-330200" lvl="4" marL="2286000" marR="0" rtl="0" algn="l">
              <a:lnSpc>
                <a:spcPct val="100000"/>
              </a:lnSpc>
              <a:spcBef>
                <a:spcPts val="0"/>
              </a:spcBef>
              <a:spcAft>
                <a:spcPts val="0"/>
              </a:spcAft>
              <a:buClr>
                <a:schemeClr val="dk1"/>
              </a:buClr>
              <a:buSzPts val="1600"/>
              <a:buFont typeface="Livvic"/>
              <a:buChar char="○"/>
              <a:defRPr b="0" i="0" sz="1600" u="none" cap="none" strike="noStrike">
                <a:solidFill>
                  <a:schemeClr val="dk1"/>
                </a:solidFill>
                <a:latin typeface="Livvic"/>
                <a:ea typeface="Livvic"/>
                <a:cs typeface="Livvic"/>
                <a:sym typeface="Livvic"/>
              </a:defRPr>
            </a:lvl5pPr>
            <a:lvl6pPr indent="-330200" lvl="5" marL="2743200" marR="0" rtl="0" algn="l">
              <a:lnSpc>
                <a:spcPct val="100000"/>
              </a:lnSpc>
              <a:spcBef>
                <a:spcPts val="0"/>
              </a:spcBef>
              <a:spcAft>
                <a:spcPts val="0"/>
              </a:spcAft>
              <a:buClr>
                <a:schemeClr val="dk1"/>
              </a:buClr>
              <a:buSzPts val="1600"/>
              <a:buFont typeface="Livvic"/>
              <a:buChar char="■"/>
              <a:defRPr b="0" i="0" sz="1600" u="none" cap="none" strike="noStrike">
                <a:solidFill>
                  <a:schemeClr val="dk1"/>
                </a:solidFill>
                <a:latin typeface="Livvic"/>
                <a:ea typeface="Livvic"/>
                <a:cs typeface="Livvic"/>
                <a:sym typeface="Livvic"/>
              </a:defRPr>
            </a:lvl6pPr>
            <a:lvl7pPr indent="-330200" lvl="6" marL="3200400" marR="0" rtl="0" algn="l">
              <a:lnSpc>
                <a:spcPct val="100000"/>
              </a:lnSpc>
              <a:spcBef>
                <a:spcPts val="0"/>
              </a:spcBef>
              <a:spcAft>
                <a:spcPts val="0"/>
              </a:spcAft>
              <a:buClr>
                <a:schemeClr val="dk1"/>
              </a:buClr>
              <a:buSzPts val="1600"/>
              <a:buFont typeface="Livvic"/>
              <a:buChar char="●"/>
              <a:defRPr b="0" i="0" sz="1600" u="none" cap="none" strike="noStrike">
                <a:solidFill>
                  <a:schemeClr val="dk1"/>
                </a:solidFill>
                <a:latin typeface="Livvic"/>
                <a:ea typeface="Livvic"/>
                <a:cs typeface="Livvic"/>
                <a:sym typeface="Livvic"/>
              </a:defRPr>
            </a:lvl7pPr>
            <a:lvl8pPr indent="-330200" lvl="7" marL="3657600" marR="0" rtl="0" algn="l">
              <a:lnSpc>
                <a:spcPct val="100000"/>
              </a:lnSpc>
              <a:spcBef>
                <a:spcPts val="0"/>
              </a:spcBef>
              <a:spcAft>
                <a:spcPts val="0"/>
              </a:spcAft>
              <a:buClr>
                <a:schemeClr val="dk1"/>
              </a:buClr>
              <a:buSzPts val="1600"/>
              <a:buFont typeface="Livvic"/>
              <a:buChar char="○"/>
              <a:defRPr b="0" i="0" sz="1600" u="none" cap="none" strike="noStrike">
                <a:solidFill>
                  <a:schemeClr val="dk1"/>
                </a:solidFill>
                <a:latin typeface="Livvic"/>
                <a:ea typeface="Livvic"/>
                <a:cs typeface="Livvic"/>
                <a:sym typeface="Livvic"/>
              </a:defRPr>
            </a:lvl8pPr>
            <a:lvl9pPr indent="-330200" lvl="8" marL="4114800" marR="0" rtl="0" algn="l">
              <a:lnSpc>
                <a:spcPct val="100000"/>
              </a:lnSpc>
              <a:spcBef>
                <a:spcPts val="0"/>
              </a:spcBef>
              <a:spcAft>
                <a:spcPts val="0"/>
              </a:spcAft>
              <a:buClr>
                <a:schemeClr val="dk1"/>
              </a:buClr>
              <a:buSzPts val="1600"/>
              <a:buFont typeface="Livvic"/>
              <a:buChar char="■"/>
              <a:defRPr b="0" i="0" sz="1600" u="none" cap="none" strike="noStrike">
                <a:solidFill>
                  <a:schemeClr val="dk1"/>
                </a:solidFill>
                <a:latin typeface="Livvic"/>
                <a:ea typeface="Livvic"/>
                <a:cs typeface="Livvic"/>
                <a:sym typeface="Livvic"/>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hyperlink" Target="https://docs.google.com/spreadsheets/d/1So0e9wkxN4rXSHYXn4JaQ0-42gmK5jW-2ic88eA19CM/copy" TargetMode="External"/><Relationship Id="rId4" Type="http://schemas.openxmlformats.org/officeDocument/2006/relationships/image" Target="../media/image13.png"/><Relationship Id="rId5"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1"/>
          <p:cNvPicPr preferRelativeResize="0"/>
          <p:nvPr/>
        </p:nvPicPr>
        <p:blipFill rotWithShape="1">
          <a:blip r:embed="rId3">
            <a:alphaModFix/>
          </a:blip>
          <a:srcRect b="208" l="11394" r="4578" t="-210"/>
          <a:stretch/>
        </p:blipFill>
        <p:spPr>
          <a:xfrm rot="138568">
            <a:off x="3813497" y="336886"/>
            <a:ext cx="5628880" cy="4469729"/>
          </a:xfrm>
          <a:prstGeom prst="rect">
            <a:avLst/>
          </a:prstGeom>
          <a:noFill/>
          <a:ln>
            <a:noFill/>
          </a:ln>
        </p:spPr>
      </p:pic>
      <p:grpSp>
        <p:nvGrpSpPr>
          <p:cNvPr id="154" name="Google Shape;154;p1"/>
          <p:cNvGrpSpPr/>
          <p:nvPr/>
        </p:nvGrpSpPr>
        <p:grpSpPr>
          <a:xfrm>
            <a:off x="163663" y="407163"/>
            <a:ext cx="4711051" cy="3412937"/>
            <a:chOff x="3958700" y="1446124"/>
            <a:chExt cx="4125625" cy="2988823"/>
          </a:xfrm>
        </p:grpSpPr>
        <p:sp>
          <p:nvSpPr>
            <p:cNvPr id="155" name="Google Shape;155;p1"/>
            <p:cNvSpPr/>
            <p:nvPr/>
          </p:nvSpPr>
          <p:spPr>
            <a:xfrm>
              <a:off x="3996300" y="1504500"/>
              <a:ext cx="4080950" cy="2849150"/>
            </a:xfrm>
            <a:custGeom>
              <a:rect b="b" l="l" r="r" t="t"/>
              <a:pathLst>
                <a:path extrusionOk="0" h="113966" w="163238">
                  <a:moveTo>
                    <a:pt x="16550" y="3761"/>
                  </a:moveTo>
                  <a:lnTo>
                    <a:pt x="152330" y="0"/>
                  </a:lnTo>
                  <a:lnTo>
                    <a:pt x="163238" y="113966"/>
                  </a:lnTo>
                  <a:lnTo>
                    <a:pt x="0" y="8425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6" name="Google Shape;156;p1"/>
            <p:cNvSpPr/>
            <p:nvPr/>
          </p:nvSpPr>
          <p:spPr>
            <a:xfrm>
              <a:off x="3958700" y="1904125"/>
              <a:ext cx="332425" cy="1694925"/>
            </a:xfrm>
            <a:custGeom>
              <a:rect b="b" l="l" r="r" t="t"/>
              <a:pathLst>
                <a:path extrusionOk="0" h="67797" w="13297">
                  <a:moveTo>
                    <a:pt x="0" y="67797"/>
                  </a:moveTo>
                  <a:lnTo>
                    <a:pt x="6151" y="0"/>
                  </a:lnTo>
                  <a:lnTo>
                    <a:pt x="13297" y="112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7" name="Google Shape;157;p1"/>
            <p:cNvSpPr/>
            <p:nvPr/>
          </p:nvSpPr>
          <p:spPr>
            <a:xfrm>
              <a:off x="4420426" y="1446124"/>
              <a:ext cx="1256700" cy="108150"/>
            </a:xfrm>
            <a:custGeom>
              <a:rect b="b" l="l" r="r" t="t"/>
              <a:pathLst>
                <a:path extrusionOk="0" h="4326" w="50268">
                  <a:moveTo>
                    <a:pt x="50268" y="3369"/>
                  </a:moveTo>
                  <a:lnTo>
                    <a:pt x="0" y="4326"/>
                  </a:lnTo>
                  <a:lnTo>
                    <a:pt x="94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8" name="Google Shape;158;p1"/>
            <p:cNvSpPr/>
            <p:nvPr/>
          </p:nvSpPr>
          <p:spPr>
            <a:xfrm>
              <a:off x="7846500" y="1499800"/>
              <a:ext cx="134400" cy="1403400"/>
            </a:xfrm>
            <a:custGeom>
              <a:rect b="b" l="l" r="r" t="t"/>
              <a:pathLst>
                <a:path extrusionOk="0" h="56136" w="5376">
                  <a:moveTo>
                    <a:pt x="5376" y="56136"/>
                  </a:moveTo>
                  <a:lnTo>
                    <a:pt x="0" y="94"/>
                  </a:lnTo>
                  <a:lnTo>
                    <a:pt x="4136"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59" name="Google Shape;159;p1"/>
            <p:cNvSpPr/>
            <p:nvPr/>
          </p:nvSpPr>
          <p:spPr>
            <a:xfrm>
              <a:off x="7212175" y="4256272"/>
              <a:ext cx="872150" cy="178675"/>
            </a:xfrm>
            <a:custGeom>
              <a:rect b="b" l="l" r="r" t="t"/>
              <a:pathLst>
                <a:path extrusionOk="0" h="7147" w="34886">
                  <a:moveTo>
                    <a:pt x="34886" y="5681"/>
                  </a:moveTo>
                  <a:lnTo>
                    <a:pt x="0" y="7147"/>
                  </a:lnTo>
                  <a:lnTo>
                    <a:pt x="2256"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60" name="Google Shape;160;p1"/>
          <p:cNvSpPr txBox="1"/>
          <p:nvPr>
            <p:ph type="ctrTitle"/>
          </p:nvPr>
        </p:nvSpPr>
        <p:spPr>
          <a:xfrm>
            <a:off x="602963" y="1074589"/>
            <a:ext cx="3992100" cy="17910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7000"/>
              <a:buNone/>
            </a:pPr>
            <a:r>
              <a:rPr b="0" lang="en" sz="7000">
                <a:latin typeface="Carter One"/>
                <a:ea typeface="Carter One"/>
                <a:cs typeface="Carter One"/>
                <a:sym typeface="Carter One"/>
              </a:rPr>
              <a:t>Hotel</a:t>
            </a:r>
            <a:r>
              <a:rPr lang="en"/>
              <a:t> </a:t>
            </a:r>
            <a:r>
              <a:rPr lang="en" sz="3500"/>
              <a:t>Rating</a:t>
            </a:r>
            <a:r>
              <a:rPr b="0" lang="en" sz="3500">
                <a:latin typeface="Carter One"/>
                <a:ea typeface="Carter One"/>
                <a:cs typeface="Carter One"/>
                <a:sym typeface="Carter One"/>
              </a:rPr>
              <a:t> Classification</a:t>
            </a:r>
            <a:endParaRPr b="0" sz="3500">
              <a:latin typeface="Carter One"/>
              <a:ea typeface="Carter One"/>
              <a:cs typeface="Carter One"/>
              <a:sym typeface="Carter One"/>
            </a:endParaRPr>
          </a:p>
        </p:txBody>
      </p:sp>
      <p:sp>
        <p:nvSpPr>
          <p:cNvPr id="161" name="Google Shape;161;p1"/>
          <p:cNvSpPr txBox="1"/>
          <p:nvPr>
            <p:ph idx="1" type="subTitle"/>
          </p:nvPr>
        </p:nvSpPr>
        <p:spPr>
          <a:xfrm>
            <a:off x="3212" y="3807329"/>
            <a:ext cx="3921633" cy="1098113"/>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Livvic"/>
                <a:ea typeface="Livvic"/>
                <a:cs typeface="Livvic"/>
                <a:sym typeface="Livvic"/>
              </a:rPr>
              <a:t>Mentor Name: </a:t>
            </a:r>
            <a:r>
              <a:rPr b="1" lang="en">
                <a:latin typeface="Livvic"/>
                <a:ea typeface="Livvic"/>
                <a:cs typeface="Livvic"/>
                <a:sym typeface="Livvic"/>
              </a:rPr>
              <a:t>Mr. Karthick Muskula</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latin typeface="Livvic"/>
                <a:ea typeface="Livvic"/>
                <a:cs typeface="Livvic"/>
                <a:sym typeface="Livvic"/>
              </a:rPr>
              <a:t>Group No: </a:t>
            </a:r>
            <a:r>
              <a:rPr b="1" lang="en">
                <a:latin typeface="Livvic"/>
                <a:ea typeface="Livvic"/>
                <a:cs typeface="Livvic"/>
                <a:sym typeface="Livvic"/>
              </a:rPr>
              <a:t>6</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latin typeface="Livvic"/>
                <a:ea typeface="Livvic"/>
                <a:cs typeface="Livvic"/>
                <a:sym typeface="Livvic"/>
              </a:rPr>
              <a:t>Start Date: </a:t>
            </a:r>
            <a:r>
              <a:rPr b="1" lang="en">
                <a:latin typeface="Livvic"/>
                <a:ea typeface="Livvic"/>
                <a:cs typeface="Livvic"/>
                <a:sym typeface="Livvic"/>
              </a:rPr>
              <a:t>28 Sep 2023</a:t>
            </a:r>
            <a:endParaRPr b="1">
              <a:latin typeface="Livvic"/>
              <a:ea typeface="Livvic"/>
              <a:cs typeface="Livvic"/>
              <a:sym typeface="Livvic"/>
            </a:endParaRPr>
          </a:p>
        </p:txBody>
      </p:sp>
      <p:sp>
        <p:nvSpPr>
          <p:cNvPr id="162" name="Google Shape;162;p1"/>
          <p:cNvSpPr/>
          <p:nvPr/>
        </p:nvSpPr>
        <p:spPr>
          <a:xfrm>
            <a:off x="7602425" y="270825"/>
            <a:ext cx="1647300" cy="117700"/>
          </a:xfrm>
          <a:custGeom>
            <a:rect b="b" l="l" r="r" t="t"/>
            <a:pathLst>
              <a:path extrusionOk="0" h="4708" w="65892">
                <a:moveTo>
                  <a:pt x="0" y="2143"/>
                </a:moveTo>
                <a:lnTo>
                  <a:pt x="65892" y="0"/>
                </a:lnTo>
                <a:lnTo>
                  <a:pt x="65501" y="470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63" name="Google Shape;163;p1"/>
          <p:cNvGrpSpPr/>
          <p:nvPr/>
        </p:nvGrpSpPr>
        <p:grpSpPr>
          <a:xfrm>
            <a:off x="2088972" y="674028"/>
            <a:ext cx="1198043" cy="210331"/>
            <a:chOff x="1026623" y="2953314"/>
            <a:chExt cx="5688711" cy="1008300"/>
          </a:xfrm>
        </p:grpSpPr>
        <p:sp>
          <p:nvSpPr>
            <p:cNvPr id="164" name="Google Shape;164;p1"/>
            <p:cNvSpPr/>
            <p:nvPr/>
          </p:nvSpPr>
          <p:spPr>
            <a:xfrm>
              <a:off x="1026623"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
            <p:cNvSpPr/>
            <p:nvPr/>
          </p:nvSpPr>
          <p:spPr>
            <a:xfrm>
              <a:off x="2183600"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
            <p:cNvSpPr/>
            <p:nvPr/>
          </p:nvSpPr>
          <p:spPr>
            <a:xfrm>
              <a:off x="3340578"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
            <p:cNvSpPr/>
            <p:nvPr/>
          </p:nvSpPr>
          <p:spPr>
            <a:xfrm>
              <a:off x="4497556"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
            <p:cNvSpPr/>
            <p:nvPr/>
          </p:nvSpPr>
          <p:spPr>
            <a:xfrm>
              <a:off x="5654534"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0"/>
          <p:cNvSpPr txBox="1"/>
          <p:nvPr>
            <p:ph idx="1" type="subTitle"/>
          </p:nvPr>
        </p:nvSpPr>
        <p:spPr>
          <a:xfrm flipH="1">
            <a:off x="802394" y="1277261"/>
            <a:ext cx="2791410" cy="1976301"/>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200"/>
              <a:buNone/>
            </a:pPr>
            <a:r>
              <a:rPr lang="en" sz="2200"/>
              <a:t>Word Cloud with Cleaned Reviews</a:t>
            </a:r>
            <a:endParaRPr sz="2200"/>
          </a:p>
        </p:txBody>
      </p:sp>
      <p:sp>
        <p:nvSpPr>
          <p:cNvPr id="309" name="Google Shape;309;p10"/>
          <p:cNvSpPr/>
          <p:nvPr/>
        </p:nvSpPr>
        <p:spPr>
          <a:xfrm rot="-330184">
            <a:off x="8225694" y="144529"/>
            <a:ext cx="965009" cy="344778"/>
          </a:xfrm>
          <a:custGeom>
            <a:rect b="b" l="l" r="r" t="t"/>
            <a:pathLst>
              <a:path extrusionOk="0" h="13791" w="38600">
                <a:moveTo>
                  <a:pt x="0" y="10871"/>
                </a:moveTo>
                <a:lnTo>
                  <a:pt x="210" y="0"/>
                </a:lnTo>
                <a:lnTo>
                  <a:pt x="38600" y="1379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10" name="Google Shape;310;p10"/>
          <p:cNvPicPr preferRelativeResize="0"/>
          <p:nvPr/>
        </p:nvPicPr>
        <p:blipFill rotWithShape="1">
          <a:blip r:embed="rId3">
            <a:alphaModFix/>
          </a:blip>
          <a:srcRect b="0" l="2854" r="2233" t="1472"/>
          <a:stretch/>
        </p:blipFill>
        <p:spPr>
          <a:xfrm>
            <a:off x="3289005" y="0"/>
            <a:ext cx="5854995"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grpSp>
        <p:nvGrpSpPr>
          <p:cNvPr id="315" name="Google Shape;315;p11"/>
          <p:cNvGrpSpPr/>
          <p:nvPr/>
        </p:nvGrpSpPr>
        <p:grpSpPr>
          <a:xfrm flipH="1">
            <a:off x="1503536" y="99078"/>
            <a:ext cx="5218445" cy="4435336"/>
            <a:chOff x="3505400" y="258862"/>
            <a:chExt cx="4552028" cy="4791850"/>
          </a:xfrm>
        </p:grpSpPr>
        <p:sp>
          <p:nvSpPr>
            <p:cNvPr id="316" name="Google Shape;316;p11"/>
            <p:cNvSpPr/>
            <p:nvPr/>
          </p:nvSpPr>
          <p:spPr>
            <a:xfrm>
              <a:off x="3705103" y="258862"/>
              <a:ext cx="4352325" cy="4791850"/>
            </a:xfrm>
            <a:custGeom>
              <a:rect b="b" l="l" r="r" t="t"/>
              <a:pathLst>
                <a:path extrusionOk="0" h="191674" w="174093">
                  <a:moveTo>
                    <a:pt x="22652" y="165987"/>
                  </a:moveTo>
                  <a:lnTo>
                    <a:pt x="173768" y="191674"/>
                  </a:lnTo>
                  <a:lnTo>
                    <a:pt x="174093" y="0"/>
                  </a:lnTo>
                  <a:lnTo>
                    <a:pt x="0" y="5582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17" name="Google Shape;317;p11"/>
            <p:cNvSpPr/>
            <p:nvPr/>
          </p:nvSpPr>
          <p:spPr>
            <a:xfrm flipH="1" rot="10800000">
              <a:off x="3636512" y="1687558"/>
              <a:ext cx="454990" cy="2319844"/>
            </a:xfrm>
            <a:custGeom>
              <a:rect b="b" l="l" r="r" t="t"/>
              <a:pathLst>
                <a:path extrusionOk="0" h="67797" w="13297">
                  <a:moveTo>
                    <a:pt x="0" y="67797"/>
                  </a:moveTo>
                  <a:lnTo>
                    <a:pt x="6151" y="0"/>
                  </a:lnTo>
                  <a:lnTo>
                    <a:pt x="13297" y="112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18" name="Google Shape;318;p11"/>
            <p:cNvSpPr/>
            <p:nvPr/>
          </p:nvSpPr>
          <p:spPr>
            <a:xfrm>
              <a:off x="4285600" y="4486241"/>
              <a:ext cx="1715150" cy="298150"/>
            </a:xfrm>
            <a:custGeom>
              <a:rect b="b" l="l" r="r" t="t"/>
              <a:pathLst>
                <a:path extrusionOk="0" h="11926" w="68606">
                  <a:moveTo>
                    <a:pt x="68606" y="11926"/>
                  </a:moveTo>
                  <a:lnTo>
                    <a:pt x="0" y="0"/>
                  </a:lnTo>
                  <a:lnTo>
                    <a:pt x="1286" y="592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19" name="Google Shape;319;p11"/>
            <p:cNvSpPr/>
            <p:nvPr/>
          </p:nvSpPr>
          <p:spPr>
            <a:xfrm>
              <a:off x="3505400" y="547725"/>
              <a:ext cx="2828725" cy="1027000"/>
            </a:xfrm>
            <a:custGeom>
              <a:rect b="b" l="l" r="r" t="t"/>
              <a:pathLst>
                <a:path extrusionOk="0" h="41080" w="113149">
                  <a:moveTo>
                    <a:pt x="0" y="0"/>
                  </a:moveTo>
                  <a:lnTo>
                    <a:pt x="7531" y="41080"/>
                  </a:lnTo>
                  <a:lnTo>
                    <a:pt x="113149" y="780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320" name="Google Shape;320;p11"/>
          <p:cNvSpPr txBox="1"/>
          <p:nvPr>
            <p:ph type="title"/>
          </p:nvPr>
        </p:nvSpPr>
        <p:spPr>
          <a:xfrm>
            <a:off x="1773833" y="1312421"/>
            <a:ext cx="3852000" cy="17664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5000"/>
              <a:buNone/>
            </a:pPr>
            <a:r>
              <a:rPr lang="en" sz="5500"/>
              <a:t>Sentiment Analysis</a:t>
            </a:r>
            <a:endParaRPr/>
          </a:p>
        </p:txBody>
      </p:sp>
      <p:sp>
        <p:nvSpPr>
          <p:cNvPr id="321" name="Google Shape;321;p11"/>
          <p:cNvSpPr txBox="1"/>
          <p:nvPr>
            <p:ph idx="2" type="title"/>
          </p:nvPr>
        </p:nvSpPr>
        <p:spPr>
          <a:xfrm>
            <a:off x="5626981" y="351324"/>
            <a:ext cx="1095000" cy="951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000"/>
              <a:buNone/>
            </a:pPr>
            <a:r>
              <a:rPr lang="en"/>
              <a:t>3</a:t>
            </a:r>
            <a:endParaRPr/>
          </a:p>
        </p:txBody>
      </p:sp>
      <p:sp>
        <p:nvSpPr>
          <p:cNvPr id="322" name="Google Shape;322;p11"/>
          <p:cNvSpPr/>
          <p:nvPr/>
        </p:nvSpPr>
        <p:spPr>
          <a:xfrm>
            <a:off x="8610625" y="396000"/>
            <a:ext cx="166875" cy="1994050"/>
          </a:xfrm>
          <a:custGeom>
            <a:rect b="b" l="l" r="r" t="t"/>
            <a:pathLst>
              <a:path extrusionOk="0" h="79762" w="6675">
                <a:moveTo>
                  <a:pt x="5184" y="79762"/>
                </a:moveTo>
                <a:lnTo>
                  <a:pt x="0" y="552"/>
                </a:lnTo>
                <a:lnTo>
                  <a:pt x="667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grpSp>
        <p:nvGrpSpPr>
          <p:cNvPr id="327" name="Google Shape;327;p12"/>
          <p:cNvGrpSpPr/>
          <p:nvPr/>
        </p:nvGrpSpPr>
        <p:grpSpPr>
          <a:xfrm>
            <a:off x="6025000" y="1437225"/>
            <a:ext cx="2955182" cy="2631501"/>
            <a:chOff x="6025000" y="1437225"/>
            <a:chExt cx="2139550" cy="3218450"/>
          </a:xfrm>
        </p:grpSpPr>
        <p:sp>
          <p:nvSpPr>
            <p:cNvPr id="328" name="Google Shape;328;p12"/>
            <p:cNvSpPr/>
            <p:nvPr/>
          </p:nvSpPr>
          <p:spPr>
            <a:xfrm>
              <a:off x="6025000" y="1591825"/>
              <a:ext cx="2139550" cy="3063850"/>
            </a:xfrm>
            <a:custGeom>
              <a:rect b="b" l="l" r="r" t="t"/>
              <a:pathLst>
                <a:path extrusionOk="0" h="122554" w="85582">
                  <a:moveTo>
                    <a:pt x="0" y="2054"/>
                  </a:moveTo>
                  <a:lnTo>
                    <a:pt x="80914" y="0"/>
                  </a:lnTo>
                  <a:lnTo>
                    <a:pt x="85582" y="122554"/>
                  </a:lnTo>
                  <a:lnTo>
                    <a:pt x="1493" y="12050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9" name="Google Shape;329;p12"/>
            <p:cNvSpPr/>
            <p:nvPr/>
          </p:nvSpPr>
          <p:spPr>
            <a:xfrm>
              <a:off x="6025000" y="1437225"/>
              <a:ext cx="753125" cy="154050"/>
            </a:xfrm>
            <a:custGeom>
              <a:rect b="b" l="l" r="r" t="t"/>
              <a:pathLst>
                <a:path extrusionOk="0" h="6162" w="30125">
                  <a:moveTo>
                    <a:pt x="0" y="6162"/>
                  </a:moveTo>
                  <a:lnTo>
                    <a:pt x="0" y="0"/>
                  </a:lnTo>
                  <a:lnTo>
                    <a:pt x="30125" y="6013"/>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330" name="Google Shape;330;p12"/>
          <p:cNvGrpSpPr/>
          <p:nvPr/>
        </p:nvGrpSpPr>
        <p:grpSpPr>
          <a:xfrm>
            <a:off x="3293246" y="1309075"/>
            <a:ext cx="2565274" cy="3294925"/>
            <a:chOff x="3534550" y="1472025"/>
            <a:chExt cx="2096775" cy="3294925"/>
          </a:xfrm>
        </p:grpSpPr>
        <p:sp>
          <p:nvSpPr>
            <p:cNvPr id="331" name="Google Shape;331;p12"/>
            <p:cNvSpPr/>
            <p:nvPr/>
          </p:nvSpPr>
          <p:spPr>
            <a:xfrm>
              <a:off x="3543100" y="1472025"/>
              <a:ext cx="2088225" cy="3166550"/>
            </a:xfrm>
            <a:custGeom>
              <a:rect b="b" l="l" r="r" t="t"/>
              <a:pathLst>
                <a:path extrusionOk="0" h="126662" w="83529">
                  <a:moveTo>
                    <a:pt x="5478" y="0"/>
                  </a:moveTo>
                  <a:lnTo>
                    <a:pt x="81200" y="4792"/>
                  </a:lnTo>
                  <a:lnTo>
                    <a:pt x="83529" y="126662"/>
                  </a:lnTo>
                  <a:lnTo>
                    <a:pt x="0" y="123923"/>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32" name="Google Shape;332;p12"/>
            <p:cNvSpPr/>
            <p:nvPr/>
          </p:nvSpPr>
          <p:spPr>
            <a:xfrm>
              <a:off x="3534550" y="4608675"/>
              <a:ext cx="744575" cy="158275"/>
            </a:xfrm>
            <a:custGeom>
              <a:rect b="b" l="l" r="r" t="t"/>
              <a:pathLst>
                <a:path extrusionOk="0" h="6331" w="29783">
                  <a:moveTo>
                    <a:pt x="0" y="6331"/>
                  </a:moveTo>
                  <a:lnTo>
                    <a:pt x="342" y="0"/>
                  </a:lnTo>
                  <a:lnTo>
                    <a:pt x="29783" y="119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333" name="Google Shape;333;p12"/>
          <p:cNvGrpSpPr/>
          <p:nvPr/>
        </p:nvGrpSpPr>
        <p:grpSpPr>
          <a:xfrm>
            <a:off x="1061225" y="1386425"/>
            <a:ext cx="2139550" cy="3269250"/>
            <a:chOff x="1061225" y="1386425"/>
            <a:chExt cx="2139550" cy="3269250"/>
          </a:xfrm>
        </p:grpSpPr>
        <p:sp>
          <p:nvSpPr>
            <p:cNvPr id="334" name="Google Shape;334;p12"/>
            <p:cNvSpPr/>
            <p:nvPr/>
          </p:nvSpPr>
          <p:spPr>
            <a:xfrm>
              <a:off x="1061225" y="1489125"/>
              <a:ext cx="2139550" cy="3166550"/>
            </a:xfrm>
            <a:custGeom>
              <a:rect b="b" l="l" r="r" t="t"/>
              <a:pathLst>
                <a:path extrusionOk="0" h="126662" w="85582">
                  <a:moveTo>
                    <a:pt x="2766" y="4108"/>
                  </a:moveTo>
                  <a:lnTo>
                    <a:pt x="85582" y="0"/>
                  </a:lnTo>
                  <a:lnTo>
                    <a:pt x="80818" y="124608"/>
                  </a:lnTo>
                  <a:lnTo>
                    <a:pt x="0" y="12666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35" name="Google Shape;335;p12"/>
            <p:cNvSpPr/>
            <p:nvPr/>
          </p:nvSpPr>
          <p:spPr>
            <a:xfrm>
              <a:off x="1133963" y="1386425"/>
              <a:ext cx="736000" cy="154050"/>
            </a:xfrm>
            <a:custGeom>
              <a:rect b="b" l="l" r="r" t="t"/>
              <a:pathLst>
                <a:path extrusionOk="0" h="6162" w="29440">
                  <a:moveTo>
                    <a:pt x="0" y="6162"/>
                  </a:moveTo>
                  <a:lnTo>
                    <a:pt x="0" y="0"/>
                  </a:lnTo>
                  <a:lnTo>
                    <a:pt x="29440" y="5135"/>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336" name="Google Shape;336;p12"/>
          <p:cNvSpPr/>
          <p:nvPr/>
        </p:nvSpPr>
        <p:spPr>
          <a:xfrm>
            <a:off x="1088857" y="1806011"/>
            <a:ext cx="2000100" cy="27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dk1"/>
                </a:solidFill>
                <a:latin typeface="Livvic"/>
                <a:ea typeface="Livvic"/>
                <a:cs typeface="Livvic"/>
                <a:sym typeface="Livvic"/>
              </a:rPr>
              <a:t>Location</a:t>
            </a:r>
            <a:endParaRPr b="1" i="0" sz="1600" u="none" cap="none" strike="noStrike">
              <a:solidFill>
                <a:schemeClr val="dk1"/>
              </a:solidFill>
              <a:latin typeface="Livvic"/>
              <a:ea typeface="Livvic"/>
              <a:cs typeface="Livvic"/>
              <a:sym typeface="Livvic"/>
            </a:endParaRPr>
          </a:p>
        </p:txBody>
      </p:sp>
      <p:sp>
        <p:nvSpPr>
          <p:cNvPr id="337" name="Google Shape;337;p12"/>
          <p:cNvSpPr txBox="1"/>
          <p:nvPr/>
        </p:nvSpPr>
        <p:spPr>
          <a:xfrm>
            <a:off x="1276802" y="4208571"/>
            <a:ext cx="812100" cy="20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Livvic"/>
                <a:ea typeface="Livvic"/>
                <a:cs typeface="Livvic"/>
                <a:sym typeface="Livvic"/>
              </a:rPr>
              <a:t>America</a:t>
            </a:r>
            <a:endParaRPr b="0" i="0" sz="1200" u="none" cap="none" strike="noStrike">
              <a:solidFill>
                <a:schemeClr val="dk1"/>
              </a:solidFill>
              <a:latin typeface="Livvic"/>
              <a:ea typeface="Livvic"/>
              <a:cs typeface="Livvic"/>
              <a:sym typeface="Livvic"/>
            </a:endParaRPr>
          </a:p>
        </p:txBody>
      </p:sp>
      <p:sp>
        <p:nvSpPr>
          <p:cNvPr id="338" name="Google Shape;338;p12"/>
          <p:cNvSpPr txBox="1"/>
          <p:nvPr/>
        </p:nvSpPr>
        <p:spPr>
          <a:xfrm>
            <a:off x="2088912" y="4208571"/>
            <a:ext cx="812100" cy="20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Livvic"/>
                <a:ea typeface="Livvic"/>
                <a:cs typeface="Livvic"/>
                <a:sym typeface="Livvic"/>
              </a:rPr>
              <a:t>Europe</a:t>
            </a:r>
            <a:endParaRPr b="0" i="0" sz="1200" u="none" cap="none" strike="noStrike">
              <a:solidFill>
                <a:schemeClr val="dk1"/>
              </a:solidFill>
              <a:latin typeface="Livvic"/>
              <a:ea typeface="Livvic"/>
              <a:cs typeface="Livvic"/>
              <a:sym typeface="Livvic"/>
            </a:endParaRPr>
          </a:p>
        </p:txBody>
      </p:sp>
      <p:grpSp>
        <p:nvGrpSpPr>
          <p:cNvPr id="339" name="Google Shape;339;p12"/>
          <p:cNvGrpSpPr/>
          <p:nvPr/>
        </p:nvGrpSpPr>
        <p:grpSpPr>
          <a:xfrm rot="-229">
            <a:off x="1443101" y="2328698"/>
            <a:ext cx="1291614" cy="1291442"/>
            <a:chOff x="4049800" y="640400"/>
            <a:chExt cx="858900" cy="858900"/>
          </a:xfrm>
        </p:grpSpPr>
        <p:sp>
          <p:nvSpPr>
            <p:cNvPr id="340" name="Google Shape;340;p12"/>
            <p:cNvSpPr/>
            <p:nvPr/>
          </p:nvSpPr>
          <p:spPr>
            <a:xfrm>
              <a:off x="4049800" y="640400"/>
              <a:ext cx="858900" cy="8589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12"/>
            <p:cNvSpPr/>
            <p:nvPr/>
          </p:nvSpPr>
          <p:spPr>
            <a:xfrm>
              <a:off x="4049800" y="640400"/>
              <a:ext cx="858900" cy="858900"/>
            </a:xfrm>
            <a:prstGeom prst="blockArc">
              <a:avLst>
                <a:gd fmla="val 791415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2" name="Google Shape;342;p12"/>
          <p:cNvSpPr txBox="1"/>
          <p:nvPr/>
        </p:nvSpPr>
        <p:spPr>
          <a:xfrm>
            <a:off x="2429708" y="2240500"/>
            <a:ext cx="696300" cy="27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rter One"/>
                <a:ea typeface="Carter One"/>
                <a:cs typeface="Carter One"/>
                <a:sym typeface="Carter One"/>
              </a:rPr>
              <a:t>60%</a:t>
            </a:r>
            <a:endParaRPr b="0" i="0" sz="1200" u="none" cap="none" strike="noStrike">
              <a:solidFill>
                <a:schemeClr val="dk1"/>
              </a:solidFill>
              <a:latin typeface="Carter One"/>
              <a:ea typeface="Carter One"/>
              <a:cs typeface="Carter One"/>
              <a:sym typeface="Carter One"/>
            </a:endParaRPr>
          </a:p>
        </p:txBody>
      </p:sp>
      <p:sp>
        <p:nvSpPr>
          <p:cNvPr id="343" name="Google Shape;343;p12"/>
          <p:cNvSpPr txBox="1"/>
          <p:nvPr/>
        </p:nvSpPr>
        <p:spPr>
          <a:xfrm>
            <a:off x="1061034" y="3431125"/>
            <a:ext cx="696300" cy="27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rter One"/>
                <a:ea typeface="Carter One"/>
                <a:cs typeface="Carter One"/>
                <a:sym typeface="Carter One"/>
              </a:rPr>
              <a:t>40%</a:t>
            </a:r>
            <a:endParaRPr b="0" i="0" sz="1200" u="none" cap="none" strike="noStrike">
              <a:solidFill>
                <a:schemeClr val="dk1"/>
              </a:solidFill>
              <a:latin typeface="Carter One"/>
              <a:ea typeface="Carter One"/>
              <a:cs typeface="Carter One"/>
              <a:sym typeface="Carter One"/>
            </a:endParaRPr>
          </a:p>
        </p:txBody>
      </p:sp>
      <p:sp>
        <p:nvSpPr>
          <p:cNvPr id="344" name="Google Shape;344;p12"/>
          <p:cNvSpPr/>
          <p:nvPr/>
        </p:nvSpPr>
        <p:spPr>
          <a:xfrm>
            <a:off x="1561652" y="3945975"/>
            <a:ext cx="242400" cy="209700"/>
          </a:xfrm>
          <a:prstGeom prst="triangle">
            <a:avLst>
              <a:gd fmla="val 50000"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2"/>
          <p:cNvSpPr/>
          <p:nvPr/>
        </p:nvSpPr>
        <p:spPr>
          <a:xfrm>
            <a:off x="2373762" y="3945975"/>
            <a:ext cx="242400" cy="2097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2"/>
          <p:cNvSpPr/>
          <p:nvPr/>
        </p:nvSpPr>
        <p:spPr>
          <a:xfrm>
            <a:off x="3570909" y="1806011"/>
            <a:ext cx="2000100" cy="27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dk1"/>
                </a:solidFill>
                <a:latin typeface="Livvic"/>
                <a:ea typeface="Livvic"/>
                <a:cs typeface="Livvic"/>
                <a:sym typeface="Livvic"/>
              </a:rPr>
              <a:t>Specialization</a:t>
            </a:r>
            <a:endParaRPr b="1" i="0" sz="1600" u="none" cap="none" strike="noStrike">
              <a:solidFill>
                <a:schemeClr val="dk1"/>
              </a:solidFill>
              <a:latin typeface="Livvic"/>
              <a:ea typeface="Livvic"/>
              <a:cs typeface="Livvic"/>
              <a:sym typeface="Livvic"/>
            </a:endParaRPr>
          </a:p>
        </p:txBody>
      </p:sp>
      <p:sp>
        <p:nvSpPr>
          <p:cNvPr id="347" name="Google Shape;347;p12"/>
          <p:cNvSpPr txBox="1"/>
          <p:nvPr/>
        </p:nvSpPr>
        <p:spPr>
          <a:xfrm>
            <a:off x="3893345" y="3660958"/>
            <a:ext cx="478800" cy="27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rter One"/>
              <a:ea typeface="Carter One"/>
              <a:cs typeface="Carter One"/>
              <a:sym typeface="Carter One"/>
            </a:endParaRPr>
          </a:p>
        </p:txBody>
      </p:sp>
      <p:sp>
        <p:nvSpPr>
          <p:cNvPr id="348" name="Google Shape;348;p12"/>
          <p:cNvSpPr txBox="1"/>
          <p:nvPr/>
        </p:nvSpPr>
        <p:spPr>
          <a:xfrm>
            <a:off x="4342800" y="3660958"/>
            <a:ext cx="478800" cy="277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rter One"/>
              <a:ea typeface="Carter One"/>
              <a:cs typeface="Carter One"/>
              <a:sym typeface="Carter One"/>
            </a:endParaRPr>
          </a:p>
        </p:txBody>
      </p:sp>
      <p:pic>
        <p:nvPicPr>
          <p:cNvPr id="349" name="Google Shape;349;p12"/>
          <p:cNvPicPr preferRelativeResize="0"/>
          <p:nvPr/>
        </p:nvPicPr>
        <p:blipFill rotWithShape="1">
          <a:blip r:embed="rId3">
            <a:alphaModFix/>
          </a:blip>
          <a:srcRect b="0" l="0" r="0" t="0"/>
          <a:stretch/>
        </p:blipFill>
        <p:spPr>
          <a:xfrm>
            <a:off x="163818" y="1138472"/>
            <a:ext cx="2857449" cy="3741744"/>
          </a:xfrm>
          <a:prstGeom prst="rect">
            <a:avLst/>
          </a:prstGeom>
          <a:noFill/>
          <a:ln>
            <a:noFill/>
          </a:ln>
        </p:spPr>
      </p:pic>
      <p:pic>
        <p:nvPicPr>
          <p:cNvPr id="350" name="Google Shape;350;p12"/>
          <p:cNvPicPr preferRelativeResize="0"/>
          <p:nvPr/>
        </p:nvPicPr>
        <p:blipFill rotWithShape="1">
          <a:blip r:embed="rId4">
            <a:alphaModFix/>
          </a:blip>
          <a:srcRect b="7852" l="0" r="9486" t="12100"/>
          <a:stretch/>
        </p:blipFill>
        <p:spPr>
          <a:xfrm>
            <a:off x="6183433" y="1563181"/>
            <a:ext cx="2656902" cy="2269543"/>
          </a:xfrm>
          <a:prstGeom prst="rect">
            <a:avLst/>
          </a:prstGeom>
          <a:noFill/>
          <a:ln>
            <a:noFill/>
          </a:ln>
        </p:spPr>
      </p:pic>
      <p:pic>
        <p:nvPicPr>
          <p:cNvPr id="351" name="Google Shape;351;p12"/>
          <p:cNvPicPr preferRelativeResize="0"/>
          <p:nvPr/>
        </p:nvPicPr>
        <p:blipFill rotWithShape="1">
          <a:blip r:embed="rId5">
            <a:alphaModFix/>
          </a:blip>
          <a:srcRect b="0" l="0" r="0" t="0"/>
          <a:stretch/>
        </p:blipFill>
        <p:spPr>
          <a:xfrm>
            <a:off x="3483215" y="1408207"/>
            <a:ext cx="2307986" cy="2949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id="356" name="Google Shape;356;p13"/>
          <p:cNvPicPr preferRelativeResize="0"/>
          <p:nvPr/>
        </p:nvPicPr>
        <p:blipFill rotWithShape="1">
          <a:blip r:embed="rId3">
            <a:alphaModFix/>
          </a:blip>
          <a:srcRect b="5166" l="26996" r="3242" t="9559"/>
          <a:stretch/>
        </p:blipFill>
        <p:spPr>
          <a:xfrm rot="134432">
            <a:off x="342697" y="541598"/>
            <a:ext cx="4982654" cy="4060302"/>
          </a:xfrm>
          <a:prstGeom prst="rect">
            <a:avLst/>
          </a:prstGeom>
          <a:noFill/>
          <a:ln>
            <a:noFill/>
          </a:ln>
        </p:spPr>
      </p:pic>
      <p:grpSp>
        <p:nvGrpSpPr>
          <p:cNvPr id="357" name="Google Shape;357;p13"/>
          <p:cNvGrpSpPr/>
          <p:nvPr/>
        </p:nvGrpSpPr>
        <p:grpSpPr>
          <a:xfrm rot="493058">
            <a:off x="3986918" y="175786"/>
            <a:ext cx="5542581" cy="4705200"/>
            <a:chOff x="4013125" y="150214"/>
            <a:chExt cx="5161042" cy="4381304"/>
          </a:xfrm>
        </p:grpSpPr>
        <p:sp>
          <p:nvSpPr>
            <p:cNvPr id="358" name="Google Shape;358;p13"/>
            <p:cNvSpPr/>
            <p:nvPr/>
          </p:nvSpPr>
          <p:spPr>
            <a:xfrm>
              <a:off x="4731967" y="3933643"/>
              <a:ext cx="2102300" cy="597875"/>
            </a:xfrm>
            <a:custGeom>
              <a:rect b="b" l="l" r="r" t="t"/>
              <a:pathLst>
                <a:path extrusionOk="0" h="23915" w="84092">
                  <a:moveTo>
                    <a:pt x="84092" y="0"/>
                  </a:moveTo>
                  <a:lnTo>
                    <a:pt x="0" y="13593"/>
                  </a:lnTo>
                  <a:lnTo>
                    <a:pt x="2167" y="2391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59" name="Google Shape;359;p13"/>
            <p:cNvSpPr/>
            <p:nvPr/>
          </p:nvSpPr>
          <p:spPr>
            <a:xfrm>
              <a:off x="7727341" y="154484"/>
              <a:ext cx="1149058" cy="334966"/>
            </a:xfrm>
            <a:custGeom>
              <a:rect b="b" l="l" r="r" t="t"/>
              <a:pathLst>
                <a:path extrusionOk="0" h="14994" w="51435">
                  <a:moveTo>
                    <a:pt x="51435" y="1143"/>
                  </a:moveTo>
                  <a:lnTo>
                    <a:pt x="0" y="0"/>
                  </a:lnTo>
                  <a:lnTo>
                    <a:pt x="5065" y="1499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0" name="Google Shape;360;p13"/>
            <p:cNvSpPr/>
            <p:nvPr/>
          </p:nvSpPr>
          <p:spPr>
            <a:xfrm>
              <a:off x="4211792" y="150214"/>
              <a:ext cx="4962375" cy="4041600"/>
            </a:xfrm>
            <a:custGeom>
              <a:rect b="b" l="l" r="r" t="t"/>
              <a:pathLst>
                <a:path extrusionOk="0" h="161664" w="198495">
                  <a:moveTo>
                    <a:pt x="20242" y="161664"/>
                  </a:moveTo>
                  <a:lnTo>
                    <a:pt x="198399" y="134678"/>
                  </a:lnTo>
                  <a:lnTo>
                    <a:pt x="198495" y="0"/>
                  </a:lnTo>
                  <a:lnTo>
                    <a:pt x="0" y="63218"/>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1" name="Google Shape;361;p13"/>
            <p:cNvSpPr/>
            <p:nvPr/>
          </p:nvSpPr>
          <p:spPr>
            <a:xfrm>
              <a:off x="4013125" y="619646"/>
              <a:ext cx="2828725" cy="1027000"/>
            </a:xfrm>
            <a:custGeom>
              <a:rect b="b" l="l" r="r" t="t"/>
              <a:pathLst>
                <a:path extrusionOk="0" h="41080" w="113149">
                  <a:moveTo>
                    <a:pt x="0" y="0"/>
                  </a:moveTo>
                  <a:lnTo>
                    <a:pt x="7531" y="41080"/>
                  </a:lnTo>
                  <a:lnTo>
                    <a:pt x="113149" y="780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362" name="Google Shape;362;p13"/>
          <p:cNvSpPr txBox="1"/>
          <p:nvPr>
            <p:ph type="title"/>
          </p:nvPr>
        </p:nvSpPr>
        <p:spPr>
          <a:xfrm>
            <a:off x="4724400" y="1783184"/>
            <a:ext cx="3699600" cy="17664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5000"/>
              <a:buNone/>
            </a:pPr>
            <a:r>
              <a:rPr lang="en"/>
              <a:t>Feature Extraction</a:t>
            </a:r>
            <a:endParaRPr/>
          </a:p>
        </p:txBody>
      </p:sp>
      <p:sp>
        <p:nvSpPr>
          <p:cNvPr id="363" name="Google Shape;363;p13"/>
          <p:cNvSpPr txBox="1"/>
          <p:nvPr>
            <p:ph idx="2" type="title"/>
          </p:nvPr>
        </p:nvSpPr>
        <p:spPr>
          <a:xfrm>
            <a:off x="4381904" y="376588"/>
            <a:ext cx="1095000" cy="951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000"/>
              <a:buNone/>
            </a:pPr>
            <a:r>
              <a:rPr lang="en"/>
              <a:t>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14"/>
          <p:cNvSpPr txBox="1"/>
          <p:nvPr>
            <p:ph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N-Grams (ngrams)</a:t>
            </a:r>
            <a:br>
              <a:rPr lang="en"/>
            </a:br>
            <a:endParaRPr/>
          </a:p>
        </p:txBody>
      </p:sp>
      <p:sp>
        <p:nvSpPr>
          <p:cNvPr id="369" name="Google Shape;369;p14"/>
          <p:cNvSpPr txBox="1"/>
          <p:nvPr>
            <p:ph idx="1" type="body"/>
          </p:nvPr>
        </p:nvSpPr>
        <p:spPr>
          <a:xfrm>
            <a:off x="720000" y="1290400"/>
            <a:ext cx="7717500" cy="3481200"/>
          </a:xfrm>
          <a:prstGeom prst="rect">
            <a:avLst/>
          </a:prstGeom>
          <a:noFill/>
          <a:ln>
            <a:noFill/>
          </a:ln>
        </p:spPr>
        <p:txBody>
          <a:bodyPr anchorCtr="0" anchor="t" bIns="91425" lIns="91425" spcFirstLastPara="1" rIns="91425" wrap="square" tIns="91425">
            <a:noAutofit/>
          </a:bodyPr>
          <a:lstStyle/>
          <a:p>
            <a:pPr indent="0" lvl="0" marL="152400" rtl="0" algn="l">
              <a:lnSpc>
                <a:spcPct val="100000"/>
              </a:lnSpc>
              <a:spcBef>
                <a:spcPts val="0"/>
              </a:spcBef>
              <a:spcAft>
                <a:spcPts val="0"/>
              </a:spcAft>
              <a:buSzPts val="1200"/>
              <a:buNone/>
            </a:pPr>
            <a:r>
              <a:rPr lang="en"/>
              <a:t>N-Grams are continuous sequences of words or symbols, or tokens in a document. In technical terms, they can be defined as the neighboring sequences of items in a document. We use it to find how many times particular combination of words have been used, which gives us more insight about a topic</a:t>
            </a:r>
            <a:endParaRPr/>
          </a:p>
          <a:p>
            <a:pPr indent="0" lvl="0" marL="152400" rtl="0" algn="l">
              <a:lnSpc>
                <a:spcPct val="100000"/>
              </a:lnSpc>
              <a:spcBef>
                <a:spcPts val="0"/>
              </a:spcBef>
              <a:spcAft>
                <a:spcPts val="0"/>
              </a:spcAft>
              <a:buSzPts val="1200"/>
              <a:buNone/>
            </a:pPr>
            <a:r>
              <a:t/>
            </a:r>
            <a:endParaRPr/>
          </a:p>
          <a:p>
            <a:pPr indent="0" lvl="0" marL="152400" rtl="0" algn="l">
              <a:lnSpc>
                <a:spcPct val="100000"/>
              </a:lnSpc>
              <a:spcBef>
                <a:spcPts val="0"/>
              </a:spcBef>
              <a:spcAft>
                <a:spcPts val="0"/>
              </a:spcAft>
              <a:buSzPts val="1200"/>
              <a:buNone/>
            </a:pPr>
            <a:r>
              <a:rPr b="1" lang="en"/>
              <a:t>Bi-gram </a:t>
            </a:r>
            <a:r>
              <a:rPr lang="en"/>
              <a:t> is a combination of two words that have a distinct meaning</a:t>
            </a:r>
            <a:endParaRPr/>
          </a:p>
          <a:p>
            <a:pPr indent="0" lvl="0" marL="152400" rtl="0" algn="l">
              <a:lnSpc>
                <a:spcPct val="100000"/>
              </a:lnSpc>
              <a:spcBef>
                <a:spcPts val="0"/>
              </a:spcBef>
              <a:spcAft>
                <a:spcPts val="0"/>
              </a:spcAft>
              <a:buSzPts val="1200"/>
              <a:buNone/>
            </a:pPr>
            <a:r>
              <a:t/>
            </a:r>
            <a:endParaRPr/>
          </a:p>
        </p:txBody>
      </p:sp>
      <p:pic>
        <p:nvPicPr>
          <p:cNvPr id="370" name="Google Shape;370;p14"/>
          <p:cNvPicPr preferRelativeResize="0"/>
          <p:nvPr/>
        </p:nvPicPr>
        <p:blipFill rotWithShape="1">
          <a:blip r:embed="rId3">
            <a:alphaModFix/>
          </a:blip>
          <a:srcRect b="0" l="0" r="0" t="0"/>
          <a:stretch/>
        </p:blipFill>
        <p:spPr>
          <a:xfrm>
            <a:off x="940905" y="2372139"/>
            <a:ext cx="7036903" cy="263718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74" name="Shape 374"/>
        <p:cNvGrpSpPr/>
        <p:nvPr/>
      </p:nvGrpSpPr>
      <p:grpSpPr>
        <a:xfrm>
          <a:off x="0" y="0"/>
          <a:ext cx="0" cy="0"/>
          <a:chOff x="0" y="0"/>
          <a:chExt cx="0" cy="0"/>
        </a:xfrm>
      </p:grpSpPr>
      <p:pic>
        <p:nvPicPr>
          <p:cNvPr id="375" name="Google Shape;375;p15"/>
          <p:cNvPicPr preferRelativeResize="0"/>
          <p:nvPr/>
        </p:nvPicPr>
        <p:blipFill rotWithShape="1">
          <a:blip r:embed="rId3">
            <a:alphaModFix/>
          </a:blip>
          <a:srcRect b="0" l="0" r="0" t="0"/>
          <a:stretch/>
        </p:blipFill>
        <p:spPr>
          <a:xfrm>
            <a:off x="443031" y="887895"/>
            <a:ext cx="8045904" cy="3877918"/>
          </a:xfrm>
          <a:prstGeom prst="rect">
            <a:avLst/>
          </a:prstGeom>
          <a:noFill/>
          <a:ln>
            <a:noFill/>
          </a:ln>
        </p:spPr>
      </p:pic>
      <p:sp>
        <p:nvSpPr>
          <p:cNvPr id="376" name="Google Shape;376;p15"/>
          <p:cNvSpPr txBox="1"/>
          <p:nvPr/>
        </p:nvSpPr>
        <p:spPr>
          <a:xfrm>
            <a:off x="443031" y="377687"/>
            <a:ext cx="5632173"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200" u="none" cap="none" strike="noStrike">
                <a:solidFill>
                  <a:schemeClr val="dk1"/>
                </a:solidFill>
                <a:latin typeface="Livvic"/>
                <a:ea typeface="Livvic"/>
                <a:cs typeface="Livvic"/>
                <a:sym typeface="Livvic"/>
              </a:rPr>
              <a:t>Similarly, </a:t>
            </a:r>
            <a:r>
              <a:rPr b="1" i="0" lang="en" sz="1200" u="none" cap="none" strike="noStrike">
                <a:solidFill>
                  <a:schemeClr val="dk1"/>
                </a:solidFill>
                <a:latin typeface="Livvic"/>
                <a:ea typeface="Livvic"/>
                <a:cs typeface="Livvic"/>
                <a:sym typeface="Livvic"/>
              </a:rPr>
              <a:t>Tri-gram</a:t>
            </a:r>
            <a:r>
              <a:rPr b="0" i="0" lang="en" sz="1200" u="none" cap="none" strike="noStrike">
                <a:solidFill>
                  <a:schemeClr val="dk1"/>
                </a:solidFill>
                <a:latin typeface="Livvic"/>
                <a:ea typeface="Livvic"/>
                <a:cs typeface="Livvic"/>
                <a:sym typeface="Livvic"/>
              </a:rPr>
              <a:t>  is a combination of three words that combine to form a distinct meaning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16"/>
          <p:cNvSpPr txBox="1"/>
          <p:nvPr>
            <p:ph idx="8"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sz="3000"/>
              <a:t>TF-IDF Vectorization</a:t>
            </a:r>
            <a:endParaRPr sz="3000"/>
          </a:p>
        </p:txBody>
      </p:sp>
      <p:sp>
        <p:nvSpPr>
          <p:cNvPr id="382" name="Google Shape;382;p16"/>
          <p:cNvSpPr txBox="1"/>
          <p:nvPr>
            <p:ph type="title"/>
          </p:nvPr>
        </p:nvSpPr>
        <p:spPr>
          <a:xfrm>
            <a:off x="858451" y="2041883"/>
            <a:ext cx="1579500" cy="35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b="1" lang="en">
                <a:latin typeface="Livvic"/>
                <a:ea typeface="Livvic"/>
                <a:cs typeface="Livvic"/>
                <a:sym typeface="Livvic"/>
              </a:rPr>
              <a:t>Jupiter</a:t>
            </a:r>
            <a:endParaRPr b="1">
              <a:latin typeface="Livvic"/>
              <a:ea typeface="Livvic"/>
              <a:cs typeface="Livvic"/>
              <a:sym typeface="Livvic"/>
            </a:endParaRPr>
          </a:p>
        </p:txBody>
      </p:sp>
      <p:sp>
        <p:nvSpPr>
          <p:cNvPr id="383" name="Google Shape;383;p16"/>
          <p:cNvSpPr txBox="1"/>
          <p:nvPr>
            <p:ph idx="1" type="subTitle"/>
          </p:nvPr>
        </p:nvSpPr>
        <p:spPr>
          <a:xfrm>
            <a:off x="858454" y="2318014"/>
            <a:ext cx="1579500" cy="867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t>Jupiter is the biggest planet in the Solar System</a:t>
            </a:r>
            <a:endParaRPr/>
          </a:p>
        </p:txBody>
      </p:sp>
      <p:sp>
        <p:nvSpPr>
          <p:cNvPr id="384" name="Google Shape;384;p16"/>
          <p:cNvSpPr txBox="1"/>
          <p:nvPr>
            <p:ph idx="2" type="title"/>
          </p:nvPr>
        </p:nvSpPr>
        <p:spPr>
          <a:xfrm>
            <a:off x="858451" y="3657533"/>
            <a:ext cx="1579500" cy="356700"/>
          </a:xfrm>
          <a:prstGeom prst="rect">
            <a:avLst/>
          </a:prstGeom>
          <a:noFill/>
          <a:ln>
            <a:noFill/>
          </a:ln>
        </p:spPr>
        <p:txBody>
          <a:bodyPr anchorCtr="0" anchor="ctr" bIns="91425" lIns="91425" spcFirstLastPara="1" rIns="115925" wrap="square" tIns="91425">
            <a:noAutofit/>
          </a:bodyPr>
          <a:lstStyle/>
          <a:p>
            <a:pPr indent="0" lvl="0" marL="0" rtl="0" algn="ctr">
              <a:lnSpc>
                <a:spcPct val="100000"/>
              </a:lnSpc>
              <a:spcBef>
                <a:spcPts val="0"/>
              </a:spcBef>
              <a:spcAft>
                <a:spcPts val="0"/>
              </a:spcAft>
              <a:buSzPts val="1600"/>
              <a:buNone/>
            </a:pPr>
            <a:r>
              <a:rPr b="1" lang="en">
                <a:latin typeface="Livvic"/>
                <a:ea typeface="Livvic"/>
                <a:cs typeface="Livvic"/>
                <a:sym typeface="Livvic"/>
              </a:rPr>
              <a:t>Venus</a:t>
            </a:r>
            <a:endParaRPr b="1">
              <a:latin typeface="Livvic"/>
              <a:ea typeface="Livvic"/>
              <a:cs typeface="Livvic"/>
              <a:sym typeface="Livvic"/>
            </a:endParaRPr>
          </a:p>
        </p:txBody>
      </p:sp>
      <p:sp>
        <p:nvSpPr>
          <p:cNvPr id="385" name="Google Shape;385;p16"/>
          <p:cNvSpPr txBox="1"/>
          <p:nvPr>
            <p:ph idx="3" type="subTitle"/>
          </p:nvPr>
        </p:nvSpPr>
        <p:spPr>
          <a:xfrm>
            <a:off x="858454" y="3933663"/>
            <a:ext cx="1579500" cy="867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t>Venus is even hotter than Mercury</a:t>
            </a:r>
            <a:endParaRPr/>
          </a:p>
          <a:p>
            <a:pPr indent="0" lvl="0" marL="0" rtl="0" algn="ctr">
              <a:lnSpc>
                <a:spcPct val="100000"/>
              </a:lnSpc>
              <a:spcBef>
                <a:spcPts val="0"/>
              </a:spcBef>
              <a:spcAft>
                <a:spcPts val="0"/>
              </a:spcAft>
              <a:buSzPts val="1600"/>
              <a:buNone/>
            </a:pPr>
            <a:r>
              <a:t/>
            </a:r>
            <a:endParaRPr/>
          </a:p>
        </p:txBody>
      </p:sp>
      <p:sp>
        <p:nvSpPr>
          <p:cNvPr id="386" name="Google Shape;386;p16"/>
          <p:cNvSpPr txBox="1"/>
          <p:nvPr>
            <p:ph idx="4" type="title"/>
          </p:nvPr>
        </p:nvSpPr>
        <p:spPr>
          <a:xfrm>
            <a:off x="2538097" y="2041883"/>
            <a:ext cx="1579500" cy="35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b="1" lang="en">
                <a:latin typeface="Livvic"/>
                <a:ea typeface="Livvic"/>
                <a:cs typeface="Livvic"/>
                <a:sym typeface="Livvic"/>
              </a:rPr>
              <a:t>Mercury</a:t>
            </a:r>
            <a:endParaRPr b="1">
              <a:latin typeface="Livvic"/>
              <a:ea typeface="Livvic"/>
              <a:cs typeface="Livvic"/>
              <a:sym typeface="Livvic"/>
            </a:endParaRPr>
          </a:p>
        </p:txBody>
      </p:sp>
      <p:sp>
        <p:nvSpPr>
          <p:cNvPr id="387" name="Google Shape;387;p16"/>
          <p:cNvSpPr txBox="1"/>
          <p:nvPr>
            <p:ph idx="5" type="subTitle"/>
          </p:nvPr>
        </p:nvSpPr>
        <p:spPr>
          <a:xfrm>
            <a:off x="2538101" y="2318014"/>
            <a:ext cx="1579500" cy="867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t>Mercury is the closest planet to the Sun</a:t>
            </a:r>
            <a:endParaRPr/>
          </a:p>
        </p:txBody>
      </p:sp>
      <p:sp>
        <p:nvSpPr>
          <p:cNvPr id="388" name="Google Shape;388;p16"/>
          <p:cNvSpPr txBox="1"/>
          <p:nvPr>
            <p:ph idx="6" type="title"/>
          </p:nvPr>
        </p:nvSpPr>
        <p:spPr>
          <a:xfrm>
            <a:off x="2538097" y="3657533"/>
            <a:ext cx="1579500" cy="35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b="1" lang="en">
                <a:latin typeface="Livvic"/>
                <a:ea typeface="Livvic"/>
                <a:cs typeface="Livvic"/>
                <a:sym typeface="Livvic"/>
              </a:rPr>
              <a:t>Mars</a:t>
            </a:r>
            <a:endParaRPr b="1">
              <a:latin typeface="Livvic"/>
              <a:ea typeface="Livvic"/>
              <a:cs typeface="Livvic"/>
              <a:sym typeface="Livvic"/>
            </a:endParaRPr>
          </a:p>
        </p:txBody>
      </p:sp>
      <p:sp>
        <p:nvSpPr>
          <p:cNvPr id="389" name="Google Shape;389;p16"/>
          <p:cNvSpPr txBox="1"/>
          <p:nvPr>
            <p:ph idx="7" type="subTitle"/>
          </p:nvPr>
        </p:nvSpPr>
        <p:spPr>
          <a:xfrm>
            <a:off x="2538101" y="3933663"/>
            <a:ext cx="1579500" cy="867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t>Despite being red, Mars is a cold place</a:t>
            </a:r>
            <a:endParaRPr/>
          </a:p>
        </p:txBody>
      </p:sp>
      <p:sp>
        <p:nvSpPr>
          <p:cNvPr id="390" name="Google Shape;390;p16"/>
          <p:cNvSpPr txBox="1"/>
          <p:nvPr/>
        </p:nvSpPr>
        <p:spPr>
          <a:xfrm>
            <a:off x="4689900" y="4225241"/>
            <a:ext cx="3616200" cy="466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Livvic"/>
                <a:ea typeface="Livvic"/>
                <a:cs typeface="Livvic"/>
                <a:sym typeface="Livvic"/>
              </a:rPr>
              <a:t>To modify this graph, click on it, follow the link, change the data and paste the new graph here</a:t>
            </a:r>
            <a:endParaRPr b="0" i="0" sz="1200" u="none" cap="none" strike="noStrike">
              <a:solidFill>
                <a:schemeClr val="dk1"/>
              </a:solidFill>
              <a:latin typeface="Livvic"/>
              <a:ea typeface="Livvic"/>
              <a:cs typeface="Livvic"/>
              <a:sym typeface="Livvic"/>
            </a:endParaRPr>
          </a:p>
        </p:txBody>
      </p:sp>
      <p:sp>
        <p:nvSpPr>
          <p:cNvPr id="391" name="Google Shape;391;p16"/>
          <p:cNvSpPr/>
          <p:nvPr/>
        </p:nvSpPr>
        <p:spPr>
          <a:xfrm>
            <a:off x="1527002" y="1715996"/>
            <a:ext cx="242400" cy="2097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6"/>
          <p:cNvSpPr/>
          <p:nvPr/>
        </p:nvSpPr>
        <p:spPr>
          <a:xfrm>
            <a:off x="3206652" y="1715996"/>
            <a:ext cx="242400" cy="2097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6"/>
          <p:cNvSpPr/>
          <p:nvPr/>
        </p:nvSpPr>
        <p:spPr>
          <a:xfrm>
            <a:off x="1527002" y="3329091"/>
            <a:ext cx="242400" cy="2097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16"/>
          <p:cNvSpPr/>
          <p:nvPr/>
        </p:nvSpPr>
        <p:spPr>
          <a:xfrm>
            <a:off x="3206652" y="3329091"/>
            <a:ext cx="242400" cy="2097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95" name="Google Shape;395;p16">
            <a:hlinkClick r:id="rId3"/>
          </p:cNvPr>
          <p:cNvPicPr preferRelativeResize="0"/>
          <p:nvPr/>
        </p:nvPicPr>
        <p:blipFill rotWithShape="1">
          <a:blip r:embed="rId4">
            <a:alphaModFix/>
          </a:blip>
          <a:srcRect b="13147" l="0" r="0" t="9006"/>
          <a:stretch/>
        </p:blipFill>
        <p:spPr>
          <a:xfrm>
            <a:off x="4572000" y="1716000"/>
            <a:ext cx="3851999" cy="2298225"/>
          </a:xfrm>
          <a:prstGeom prst="rect">
            <a:avLst/>
          </a:prstGeom>
          <a:noFill/>
          <a:ln>
            <a:noFill/>
          </a:ln>
        </p:spPr>
      </p:pic>
      <p:pic>
        <p:nvPicPr>
          <p:cNvPr id="396" name="Google Shape;396;p16"/>
          <p:cNvPicPr preferRelativeResize="0"/>
          <p:nvPr/>
        </p:nvPicPr>
        <p:blipFill rotWithShape="1">
          <a:blip r:embed="rId5">
            <a:alphaModFix/>
          </a:blip>
          <a:srcRect b="0" l="0" r="0" t="0"/>
          <a:stretch/>
        </p:blipFill>
        <p:spPr>
          <a:xfrm>
            <a:off x="792249" y="1195776"/>
            <a:ext cx="7764453" cy="371819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17"/>
          <p:cNvSpPr txBox="1"/>
          <p:nvPr>
            <p:ph idx="6" type="title"/>
          </p:nvPr>
        </p:nvSpPr>
        <p:spPr>
          <a:xfrm>
            <a:off x="720000" y="3867578"/>
            <a:ext cx="7710600" cy="102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Data Split</a:t>
            </a:r>
            <a:br>
              <a:rPr lang="en"/>
            </a:br>
            <a:endParaRPr/>
          </a:p>
        </p:txBody>
      </p:sp>
      <p:grpSp>
        <p:nvGrpSpPr>
          <p:cNvPr id="402" name="Google Shape;402;p17"/>
          <p:cNvGrpSpPr/>
          <p:nvPr/>
        </p:nvGrpSpPr>
        <p:grpSpPr>
          <a:xfrm>
            <a:off x="1998888" y="1757279"/>
            <a:ext cx="2484369" cy="505725"/>
            <a:chOff x="1649275" y="787500"/>
            <a:chExt cx="2484369" cy="505725"/>
          </a:xfrm>
        </p:grpSpPr>
        <p:sp>
          <p:nvSpPr>
            <p:cNvPr id="403" name="Google Shape;403;p17"/>
            <p:cNvSpPr/>
            <p:nvPr/>
          </p:nvSpPr>
          <p:spPr>
            <a:xfrm>
              <a:off x="2419107" y="796825"/>
              <a:ext cx="1714537" cy="496400"/>
            </a:xfrm>
            <a:custGeom>
              <a:rect b="b" l="l" r="r" t="t"/>
              <a:pathLst>
                <a:path extrusionOk="0" h="19856" w="43133">
                  <a:moveTo>
                    <a:pt x="2738" y="0"/>
                  </a:moveTo>
                  <a:lnTo>
                    <a:pt x="0" y="19856"/>
                  </a:lnTo>
                  <a:lnTo>
                    <a:pt x="43133" y="17117"/>
                  </a:lnTo>
                  <a:lnTo>
                    <a:pt x="42449"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4" name="Google Shape;404;p17"/>
            <p:cNvSpPr/>
            <p:nvPr/>
          </p:nvSpPr>
          <p:spPr>
            <a:xfrm>
              <a:off x="1649275" y="787500"/>
              <a:ext cx="785275" cy="496400"/>
            </a:xfrm>
            <a:custGeom>
              <a:rect b="b" l="l" r="r" t="t"/>
              <a:pathLst>
                <a:path extrusionOk="0" h="19856" w="31411">
                  <a:moveTo>
                    <a:pt x="27057" y="19856"/>
                  </a:moveTo>
                  <a:lnTo>
                    <a:pt x="31411" y="0"/>
                  </a:lnTo>
                  <a:lnTo>
                    <a:pt x="0" y="1299"/>
                  </a:lnTo>
                  <a:lnTo>
                    <a:pt x="745" y="1844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405" name="Google Shape;405;p17"/>
          <p:cNvGrpSpPr/>
          <p:nvPr/>
        </p:nvGrpSpPr>
        <p:grpSpPr>
          <a:xfrm>
            <a:off x="1887057" y="2595940"/>
            <a:ext cx="2596200" cy="498750"/>
            <a:chOff x="1537450" y="1639950"/>
            <a:chExt cx="2596200" cy="498750"/>
          </a:xfrm>
        </p:grpSpPr>
        <p:sp>
          <p:nvSpPr>
            <p:cNvPr id="406" name="Google Shape;406;p17"/>
            <p:cNvSpPr/>
            <p:nvPr/>
          </p:nvSpPr>
          <p:spPr>
            <a:xfrm>
              <a:off x="1537450" y="1639950"/>
              <a:ext cx="788250" cy="489425"/>
            </a:xfrm>
            <a:custGeom>
              <a:rect b="b" l="l" r="r" t="t"/>
              <a:pathLst>
                <a:path extrusionOk="0" h="19577" w="31530">
                  <a:moveTo>
                    <a:pt x="31530" y="19577"/>
                  </a:moveTo>
                  <a:lnTo>
                    <a:pt x="29072" y="0"/>
                  </a:lnTo>
                  <a:lnTo>
                    <a:pt x="0" y="2982"/>
                  </a:lnTo>
                  <a:lnTo>
                    <a:pt x="5218" y="1816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07" name="Google Shape;407;p17"/>
            <p:cNvSpPr/>
            <p:nvPr/>
          </p:nvSpPr>
          <p:spPr>
            <a:xfrm>
              <a:off x="2357450" y="1639950"/>
              <a:ext cx="1776200" cy="498750"/>
            </a:xfrm>
            <a:custGeom>
              <a:rect b="b" l="l" r="r" t="t"/>
              <a:pathLst>
                <a:path extrusionOk="0" h="19950" w="71048">
                  <a:moveTo>
                    <a:pt x="0" y="0"/>
                  </a:moveTo>
                  <a:lnTo>
                    <a:pt x="2466" y="19950"/>
                  </a:lnTo>
                  <a:lnTo>
                    <a:pt x="71048" y="17211"/>
                  </a:lnTo>
                  <a:lnTo>
                    <a:pt x="69960" y="9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408" name="Google Shape;408;p17"/>
          <p:cNvSpPr txBox="1"/>
          <p:nvPr>
            <p:ph type="title"/>
          </p:nvPr>
        </p:nvSpPr>
        <p:spPr>
          <a:xfrm>
            <a:off x="2799823" y="1717261"/>
            <a:ext cx="1738800" cy="52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800"/>
              <a:buNone/>
            </a:pPr>
            <a:r>
              <a:rPr lang="en"/>
              <a:t>Trainning Set</a:t>
            </a:r>
            <a:endParaRPr/>
          </a:p>
        </p:txBody>
      </p:sp>
      <p:sp>
        <p:nvSpPr>
          <p:cNvPr id="409" name="Google Shape;409;p17"/>
          <p:cNvSpPr txBox="1"/>
          <p:nvPr>
            <p:ph idx="1" type="subTitle"/>
          </p:nvPr>
        </p:nvSpPr>
        <p:spPr>
          <a:xfrm>
            <a:off x="4927036" y="1712151"/>
            <a:ext cx="2943300" cy="52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600"/>
              <a:buNone/>
            </a:pPr>
            <a:r>
              <a:rPr b="1" i="0" lang="en" sz="1400" u="none" cap="none" strike="noStrike">
                <a:solidFill>
                  <a:schemeClr val="dk1"/>
                </a:solidFill>
                <a:latin typeface="Arimo"/>
                <a:ea typeface="Arimo"/>
                <a:cs typeface="Arimo"/>
                <a:sym typeface="Arimo"/>
              </a:rPr>
              <a:t>16392</a:t>
            </a:r>
            <a:r>
              <a:rPr b="0" i="0" lang="en" sz="1400" u="none" cap="none" strike="noStrike">
                <a:solidFill>
                  <a:schemeClr val="dk1"/>
                </a:solidFill>
                <a:latin typeface="Arimo"/>
                <a:ea typeface="Arimo"/>
                <a:cs typeface="Arimo"/>
                <a:sym typeface="Arimo"/>
              </a:rPr>
              <a:t> no. of observations </a:t>
            </a:r>
            <a:endParaRPr/>
          </a:p>
        </p:txBody>
      </p:sp>
      <p:sp>
        <p:nvSpPr>
          <p:cNvPr id="410" name="Google Shape;410;p17"/>
          <p:cNvSpPr txBox="1"/>
          <p:nvPr>
            <p:ph idx="2" type="title"/>
          </p:nvPr>
        </p:nvSpPr>
        <p:spPr>
          <a:xfrm>
            <a:off x="2675307" y="2550649"/>
            <a:ext cx="1738800" cy="52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800"/>
              <a:buNone/>
            </a:pPr>
            <a:r>
              <a:rPr lang="en"/>
              <a:t>Testing Set</a:t>
            </a:r>
            <a:endParaRPr/>
          </a:p>
        </p:txBody>
      </p:sp>
      <p:sp>
        <p:nvSpPr>
          <p:cNvPr id="411" name="Google Shape;411;p17"/>
          <p:cNvSpPr txBox="1"/>
          <p:nvPr>
            <p:ph idx="3" type="subTitle"/>
          </p:nvPr>
        </p:nvSpPr>
        <p:spPr>
          <a:xfrm>
            <a:off x="4927036" y="2514192"/>
            <a:ext cx="2943300" cy="521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600"/>
              <a:buNone/>
            </a:pPr>
            <a:r>
              <a:rPr b="1" lang="en"/>
              <a:t>4099</a:t>
            </a:r>
            <a:r>
              <a:rPr lang="en"/>
              <a:t> no. of observations </a:t>
            </a:r>
            <a:endParaRPr/>
          </a:p>
        </p:txBody>
      </p:sp>
      <p:sp>
        <p:nvSpPr>
          <p:cNvPr id="412" name="Google Shape;412;p17"/>
          <p:cNvSpPr txBox="1"/>
          <p:nvPr>
            <p:ph idx="7" type="title"/>
          </p:nvPr>
        </p:nvSpPr>
        <p:spPr>
          <a:xfrm>
            <a:off x="1942363" y="1837323"/>
            <a:ext cx="792600" cy="28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I</a:t>
            </a:r>
            <a:endParaRPr/>
          </a:p>
        </p:txBody>
      </p:sp>
      <p:sp>
        <p:nvSpPr>
          <p:cNvPr id="413" name="Google Shape;413;p17"/>
          <p:cNvSpPr txBox="1"/>
          <p:nvPr>
            <p:ph idx="8" type="title"/>
          </p:nvPr>
        </p:nvSpPr>
        <p:spPr>
          <a:xfrm>
            <a:off x="1850957" y="2739277"/>
            <a:ext cx="792600" cy="28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000"/>
              <a:buNone/>
            </a:pPr>
            <a:r>
              <a:rPr lang="en"/>
              <a:t>II</a:t>
            </a:r>
            <a:endParaRPr/>
          </a:p>
        </p:txBody>
      </p:sp>
      <p:sp>
        <p:nvSpPr>
          <p:cNvPr id="414" name="Google Shape;414;p17"/>
          <p:cNvSpPr/>
          <p:nvPr/>
        </p:nvSpPr>
        <p:spPr>
          <a:xfrm>
            <a:off x="271489" y="372284"/>
            <a:ext cx="8626980" cy="13849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B0F0"/>
                </a:solidFill>
                <a:latin typeface="Arial"/>
                <a:ea typeface="Arial"/>
                <a:cs typeface="Arial"/>
                <a:sym typeface="Arial"/>
              </a:rPr>
              <a:t>Splitting the data set:</a:t>
            </a:r>
            <a:endParaRPr/>
          </a:p>
          <a:p>
            <a:pPr indent="-342900" lvl="0" marL="34290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B0F0"/>
                </a:solidFill>
                <a:latin typeface="Arial"/>
                <a:ea typeface="Arial"/>
                <a:cs typeface="Arial"/>
                <a:sym typeface="Arial"/>
              </a:rPr>
              <a:t>X </a:t>
            </a:r>
            <a:r>
              <a:rPr b="1" i="0" lang="en" sz="1400" u="none" cap="none" strike="noStrike">
                <a:solidFill>
                  <a:schemeClr val="dk1"/>
                </a:solidFill>
                <a:latin typeface="Arial"/>
                <a:ea typeface="Arial"/>
                <a:cs typeface="Arial"/>
                <a:sym typeface="Arial"/>
              </a:rPr>
              <a:t>– independent variables (Cleaned_Reviews)</a:t>
            </a:r>
            <a:endParaRPr/>
          </a:p>
          <a:p>
            <a:pPr indent="0" lvl="0" marL="0" marR="0" rtl="0" algn="l">
              <a:lnSpc>
                <a:spcPct val="100000"/>
              </a:lnSpc>
              <a:spcBef>
                <a:spcPts val="0"/>
              </a:spcBef>
              <a:spcAft>
                <a:spcPts val="0"/>
              </a:spcAft>
              <a:buNone/>
            </a:pPr>
            <a:r>
              <a:rPr b="1" i="0" lang="en" sz="1400" u="none" cap="none" strike="noStrike">
                <a:solidFill>
                  <a:schemeClr val="dk1"/>
                </a:solidFill>
                <a:latin typeface="Arial"/>
                <a:ea typeface="Arial"/>
                <a:cs typeface="Arial"/>
                <a:sym typeface="Arial"/>
              </a:rPr>
              <a:t>       </a:t>
            </a:r>
            <a:r>
              <a:rPr b="1" i="0" lang="en" sz="1400" u="none" cap="none" strike="noStrike">
                <a:solidFill>
                  <a:srgbClr val="00B0F0"/>
                </a:solidFill>
                <a:latin typeface="Arial"/>
                <a:ea typeface="Arial"/>
                <a:cs typeface="Arial"/>
                <a:sym typeface="Arial"/>
              </a:rPr>
              <a:t>Y</a:t>
            </a:r>
            <a:r>
              <a:rPr b="1" i="0" lang="en" sz="1400" u="none" cap="none" strike="noStrike">
                <a:solidFill>
                  <a:schemeClr val="dk1"/>
                </a:solidFill>
                <a:latin typeface="Arial"/>
                <a:ea typeface="Arial"/>
                <a:cs typeface="Arial"/>
                <a:sym typeface="Arial"/>
              </a:rPr>
              <a:t>- dependent variable (Sentiment_values)</a:t>
            </a: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Arial"/>
                <a:ea typeface="Arial"/>
                <a:cs typeface="Arial"/>
                <a:sym typeface="Arial"/>
              </a:rPr>
              <a:t>2. Data is splitted in Train and test (20%)</a:t>
            </a:r>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Arial"/>
                <a:ea typeface="Arial"/>
                <a:cs typeface="Arial"/>
                <a:sym typeface="Arial"/>
              </a:rPr>
              <a:t>     </a:t>
            </a:r>
            <a:endParaRPr b="1" i="0" sz="1400" u="none" cap="none" strike="noStrike">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grpSp>
        <p:nvGrpSpPr>
          <p:cNvPr id="419" name="Google Shape;419;p18"/>
          <p:cNvGrpSpPr/>
          <p:nvPr/>
        </p:nvGrpSpPr>
        <p:grpSpPr>
          <a:xfrm>
            <a:off x="1773507" y="581652"/>
            <a:ext cx="5066484" cy="4191900"/>
            <a:chOff x="-68475" y="471525"/>
            <a:chExt cx="5066484" cy="4191900"/>
          </a:xfrm>
        </p:grpSpPr>
        <p:sp>
          <p:nvSpPr>
            <p:cNvPr id="420" name="Google Shape;420;p18"/>
            <p:cNvSpPr/>
            <p:nvPr/>
          </p:nvSpPr>
          <p:spPr>
            <a:xfrm>
              <a:off x="-51350" y="695250"/>
              <a:ext cx="4963775" cy="3968175"/>
            </a:xfrm>
            <a:custGeom>
              <a:rect b="b" l="l" r="r" t="t"/>
              <a:pathLst>
                <a:path extrusionOk="0" h="158727" w="198551">
                  <a:moveTo>
                    <a:pt x="173430" y="0"/>
                  </a:moveTo>
                  <a:lnTo>
                    <a:pt x="0" y="45824"/>
                  </a:lnTo>
                  <a:lnTo>
                    <a:pt x="685" y="158727"/>
                  </a:lnTo>
                  <a:lnTo>
                    <a:pt x="198551" y="10943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1" name="Google Shape;421;p18"/>
            <p:cNvSpPr/>
            <p:nvPr/>
          </p:nvSpPr>
          <p:spPr>
            <a:xfrm>
              <a:off x="4345950" y="635342"/>
              <a:ext cx="480900" cy="2163200"/>
            </a:xfrm>
            <a:custGeom>
              <a:rect b="b" l="l" r="r" t="t"/>
              <a:pathLst>
                <a:path extrusionOk="0" h="86528" w="19236">
                  <a:moveTo>
                    <a:pt x="19236" y="86528"/>
                  </a:moveTo>
                  <a:lnTo>
                    <a:pt x="11213" y="0"/>
                  </a:lnTo>
                  <a:lnTo>
                    <a:pt x="0" y="143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2" name="Google Shape;422;p18"/>
            <p:cNvSpPr/>
            <p:nvPr/>
          </p:nvSpPr>
          <p:spPr>
            <a:xfrm>
              <a:off x="-68475" y="471525"/>
              <a:ext cx="2995400" cy="1300850"/>
            </a:xfrm>
            <a:custGeom>
              <a:rect b="b" l="l" r="r" t="t"/>
              <a:pathLst>
                <a:path extrusionOk="0" h="52034" w="119816">
                  <a:moveTo>
                    <a:pt x="0" y="0"/>
                  </a:moveTo>
                  <a:lnTo>
                    <a:pt x="0" y="52034"/>
                  </a:lnTo>
                  <a:lnTo>
                    <a:pt x="119816" y="2047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3" name="Google Shape;423;p18"/>
            <p:cNvSpPr/>
            <p:nvPr/>
          </p:nvSpPr>
          <p:spPr>
            <a:xfrm>
              <a:off x="1902584" y="3496300"/>
              <a:ext cx="3095425" cy="769900"/>
            </a:xfrm>
            <a:custGeom>
              <a:rect b="b" l="l" r="r" t="t"/>
              <a:pathLst>
                <a:path extrusionOk="0" h="30796" w="123817">
                  <a:moveTo>
                    <a:pt x="123817" y="11425"/>
                  </a:moveTo>
                  <a:lnTo>
                    <a:pt x="121080" y="0"/>
                  </a:lnTo>
                  <a:lnTo>
                    <a:pt x="0" y="307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424" name="Google Shape;424;p18"/>
          <p:cNvSpPr txBox="1"/>
          <p:nvPr>
            <p:ph type="title"/>
          </p:nvPr>
        </p:nvSpPr>
        <p:spPr>
          <a:xfrm flipH="1">
            <a:off x="2110216" y="1613877"/>
            <a:ext cx="3586800" cy="23775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5000"/>
              <a:buNone/>
            </a:pPr>
            <a:r>
              <a:rPr lang="en" sz="5000"/>
              <a:t>Model Building</a:t>
            </a:r>
            <a:endParaRPr sz="5000"/>
          </a:p>
        </p:txBody>
      </p:sp>
      <p:sp>
        <p:nvSpPr>
          <p:cNvPr id="425" name="Google Shape;425;p18"/>
          <p:cNvSpPr txBox="1"/>
          <p:nvPr>
            <p:ph idx="2" type="title"/>
          </p:nvPr>
        </p:nvSpPr>
        <p:spPr>
          <a:xfrm flipH="1">
            <a:off x="431255" y="615775"/>
            <a:ext cx="1327200" cy="916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000"/>
              <a:buNone/>
            </a:pPr>
            <a:r>
              <a:rPr lang="en" sz="5000"/>
              <a:t>05</a:t>
            </a:r>
            <a:endParaRPr sz="5000"/>
          </a:p>
        </p:txBody>
      </p:sp>
      <p:sp>
        <p:nvSpPr>
          <p:cNvPr id="426" name="Google Shape;426;p18"/>
          <p:cNvSpPr/>
          <p:nvPr/>
        </p:nvSpPr>
        <p:spPr>
          <a:xfrm>
            <a:off x="8610625" y="396000"/>
            <a:ext cx="166875" cy="1994050"/>
          </a:xfrm>
          <a:custGeom>
            <a:rect b="b" l="l" r="r" t="t"/>
            <a:pathLst>
              <a:path extrusionOk="0" h="79762" w="6675">
                <a:moveTo>
                  <a:pt x="5184" y="79762"/>
                </a:moveTo>
                <a:lnTo>
                  <a:pt x="0" y="552"/>
                </a:lnTo>
                <a:lnTo>
                  <a:pt x="667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grpSp>
        <p:nvGrpSpPr>
          <p:cNvPr id="431" name="Google Shape;431;p19"/>
          <p:cNvGrpSpPr/>
          <p:nvPr/>
        </p:nvGrpSpPr>
        <p:grpSpPr>
          <a:xfrm rot="-770839">
            <a:off x="486673" y="1483701"/>
            <a:ext cx="1096615" cy="887249"/>
            <a:chOff x="1891712" y="291100"/>
            <a:chExt cx="1087100" cy="879550"/>
          </a:xfrm>
        </p:grpSpPr>
        <p:sp>
          <p:nvSpPr>
            <p:cNvPr id="432" name="Google Shape;432;p19"/>
            <p:cNvSpPr/>
            <p:nvPr/>
          </p:nvSpPr>
          <p:spPr>
            <a:xfrm>
              <a:off x="1891712" y="442600"/>
              <a:ext cx="1087100" cy="728050"/>
            </a:xfrm>
            <a:custGeom>
              <a:rect b="b" l="l" r="r" t="t"/>
              <a:pathLst>
                <a:path extrusionOk="0" h="29122" w="43484">
                  <a:moveTo>
                    <a:pt x="0" y="28183"/>
                  </a:moveTo>
                  <a:lnTo>
                    <a:pt x="12420" y="0"/>
                  </a:lnTo>
                  <a:lnTo>
                    <a:pt x="43484" y="291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3" name="Google Shape;433;p19"/>
            <p:cNvSpPr/>
            <p:nvPr/>
          </p:nvSpPr>
          <p:spPr>
            <a:xfrm>
              <a:off x="2219137" y="291100"/>
              <a:ext cx="380825" cy="484650"/>
            </a:xfrm>
            <a:custGeom>
              <a:rect b="b" l="l" r="r" t="t"/>
              <a:pathLst>
                <a:path extrusionOk="0" h="19386" w="15233">
                  <a:moveTo>
                    <a:pt x="0" y="4905"/>
                  </a:moveTo>
                  <a:lnTo>
                    <a:pt x="1947" y="0"/>
                  </a:lnTo>
                  <a:lnTo>
                    <a:pt x="15233" y="1938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434" name="Google Shape;434;p19"/>
          <p:cNvSpPr/>
          <p:nvPr/>
        </p:nvSpPr>
        <p:spPr>
          <a:xfrm>
            <a:off x="456782" y="2510328"/>
            <a:ext cx="1194658" cy="795531"/>
          </a:xfrm>
          <a:custGeom>
            <a:rect b="b" l="l" r="r" t="t"/>
            <a:pathLst>
              <a:path extrusionOk="0" h="30091" w="45188">
                <a:moveTo>
                  <a:pt x="0" y="9585"/>
                </a:moveTo>
                <a:lnTo>
                  <a:pt x="45188" y="0"/>
                </a:lnTo>
                <a:lnTo>
                  <a:pt x="28071" y="3009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435" name="Google Shape;435;p19"/>
          <p:cNvGrpSpPr/>
          <p:nvPr/>
        </p:nvGrpSpPr>
        <p:grpSpPr>
          <a:xfrm>
            <a:off x="-21826" y="3117710"/>
            <a:ext cx="1491713" cy="1895588"/>
            <a:chOff x="445336" y="3457427"/>
            <a:chExt cx="1584868" cy="1250535"/>
          </a:xfrm>
        </p:grpSpPr>
        <p:sp>
          <p:nvSpPr>
            <p:cNvPr id="436" name="Google Shape;436;p19"/>
            <p:cNvSpPr/>
            <p:nvPr/>
          </p:nvSpPr>
          <p:spPr>
            <a:xfrm flipH="1" rot="-8502531">
              <a:off x="548968" y="3704016"/>
              <a:ext cx="1036999" cy="694497"/>
            </a:xfrm>
            <a:custGeom>
              <a:rect b="b" l="l" r="r" t="t"/>
              <a:pathLst>
                <a:path extrusionOk="0" h="29122" w="43484">
                  <a:moveTo>
                    <a:pt x="0" y="28183"/>
                  </a:moveTo>
                  <a:lnTo>
                    <a:pt x="12420" y="0"/>
                  </a:lnTo>
                  <a:lnTo>
                    <a:pt x="43484" y="291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37" name="Google Shape;437;p19"/>
            <p:cNvSpPr/>
            <p:nvPr/>
          </p:nvSpPr>
          <p:spPr>
            <a:xfrm flipH="1" rot="-8502531">
              <a:off x="1562767" y="4182823"/>
              <a:ext cx="363274" cy="462314"/>
            </a:xfrm>
            <a:custGeom>
              <a:rect b="b" l="l" r="r" t="t"/>
              <a:pathLst>
                <a:path extrusionOk="0" h="19386" w="15233">
                  <a:moveTo>
                    <a:pt x="0" y="4905"/>
                  </a:moveTo>
                  <a:lnTo>
                    <a:pt x="1947" y="0"/>
                  </a:lnTo>
                  <a:lnTo>
                    <a:pt x="15233" y="1938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438" name="Google Shape;438;p19"/>
          <p:cNvSpPr/>
          <p:nvPr/>
        </p:nvSpPr>
        <p:spPr>
          <a:xfrm>
            <a:off x="4639375" y="2074550"/>
            <a:ext cx="1194676" cy="688709"/>
          </a:xfrm>
          <a:custGeom>
            <a:rect b="b" l="l" r="r" t="t"/>
            <a:pathLst>
              <a:path extrusionOk="0" h="21909" w="43133">
                <a:moveTo>
                  <a:pt x="0" y="1369"/>
                </a:moveTo>
                <a:lnTo>
                  <a:pt x="142" y="17459"/>
                </a:lnTo>
                <a:lnTo>
                  <a:pt x="41764" y="21909"/>
                </a:lnTo>
                <a:lnTo>
                  <a:pt x="43133"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lang="en"/>
              <a:t>  Accuracy</a:t>
            </a:r>
            <a:endParaRPr b="0" i="0" sz="1400" u="none" cap="none" strike="noStrike">
              <a:solidFill>
                <a:srgbClr val="000000"/>
              </a:solidFill>
              <a:latin typeface="Arial"/>
              <a:ea typeface="Arial"/>
              <a:cs typeface="Arial"/>
              <a:sym typeface="Arial"/>
            </a:endParaRPr>
          </a:p>
        </p:txBody>
      </p:sp>
      <p:sp>
        <p:nvSpPr>
          <p:cNvPr id="439" name="Google Shape;439;p19"/>
          <p:cNvSpPr/>
          <p:nvPr/>
        </p:nvSpPr>
        <p:spPr>
          <a:xfrm>
            <a:off x="2662425" y="2100225"/>
            <a:ext cx="2061650" cy="547728"/>
          </a:xfrm>
          <a:custGeom>
            <a:rect b="b" l="l" r="r" t="t"/>
            <a:pathLst>
              <a:path extrusionOk="0" h="19856" w="43133">
                <a:moveTo>
                  <a:pt x="2738" y="0"/>
                </a:moveTo>
                <a:lnTo>
                  <a:pt x="0" y="19856"/>
                </a:lnTo>
                <a:lnTo>
                  <a:pt x="43133" y="17117"/>
                </a:lnTo>
                <a:lnTo>
                  <a:pt x="42449"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lang="en"/>
              <a:t>       Model Name</a:t>
            </a:r>
            <a:endParaRPr b="0" i="0" sz="1400" u="none" cap="none" strike="noStrike">
              <a:solidFill>
                <a:srgbClr val="000000"/>
              </a:solidFill>
              <a:latin typeface="Arial"/>
              <a:ea typeface="Arial"/>
              <a:cs typeface="Arial"/>
              <a:sym typeface="Arial"/>
            </a:endParaRPr>
          </a:p>
        </p:txBody>
      </p:sp>
      <p:sp>
        <p:nvSpPr>
          <p:cNvPr id="440" name="Google Shape;440;p19"/>
          <p:cNvSpPr/>
          <p:nvPr/>
        </p:nvSpPr>
        <p:spPr>
          <a:xfrm>
            <a:off x="5834050" y="2074550"/>
            <a:ext cx="1074198" cy="547725"/>
          </a:xfrm>
          <a:custGeom>
            <a:rect b="b" l="l" r="r" t="t"/>
            <a:pathLst>
              <a:path extrusionOk="0" h="21909" w="43818">
                <a:moveTo>
                  <a:pt x="685" y="3423"/>
                </a:moveTo>
                <a:lnTo>
                  <a:pt x="0" y="19855"/>
                </a:lnTo>
                <a:lnTo>
                  <a:pt x="43818" y="21909"/>
                </a:lnTo>
                <a:lnTo>
                  <a:pt x="42449"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lang="en"/>
              <a:t>  Precision</a:t>
            </a:r>
            <a:endParaRPr b="0" i="0" sz="1400" u="none" cap="none" strike="noStrike">
              <a:solidFill>
                <a:srgbClr val="000000"/>
              </a:solidFill>
              <a:latin typeface="Arial"/>
              <a:ea typeface="Arial"/>
              <a:cs typeface="Arial"/>
              <a:sym typeface="Arial"/>
            </a:endParaRPr>
          </a:p>
        </p:txBody>
      </p:sp>
      <p:sp>
        <p:nvSpPr>
          <p:cNvPr id="441" name="Google Shape;441;p19"/>
          <p:cNvSpPr/>
          <p:nvPr/>
        </p:nvSpPr>
        <p:spPr>
          <a:xfrm>
            <a:off x="6809025" y="2048899"/>
            <a:ext cx="1123175" cy="547728"/>
          </a:xfrm>
          <a:custGeom>
            <a:rect b="b" l="l" r="r" t="t"/>
            <a:pathLst>
              <a:path extrusionOk="0" h="19856" w="44927">
                <a:moveTo>
                  <a:pt x="1794" y="685"/>
                </a:moveTo>
                <a:lnTo>
                  <a:pt x="0" y="19856"/>
                </a:lnTo>
                <a:lnTo>
                  <a:pt x="44927" y="19856"/>
                </a:lnTo>
                <a:lnTo>
                  <a:pt x="42449"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lang="en"/>
              <a:t>    Recall</a:t>
            </a:r>
            <a:endParaRPr b="0" i="0" sz="1400" u="none" cap="none" strike="noStrike">
              <a:solidFill>
                <a:srgbClr val="000000"/>
              </a:solidFill>
              <a:latin typeface="Arial"/>
              <a:ea typeface="Arial"/>
              <a:cs typeface="Arial"/>
              <a:sym typeface="Arial"/>
            </a:endParaRPr>
          </a:p>
        </p:txBody>
      </p:sp>
      <p:sp>
        <p:nvSpPr>
          <p:cNvPr id="442" name="Google Shape;442;p19"/>
          <p:cNvSpPr txBox="1"/>
          <p:nvPr>
            <p:ph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Model  Evaluation</a:t>
            </a:r>
            <a:endParaRPr/>
          </a:p>
        </p:txBody>
      </p:sp>
      <p:grpSp>
        <p:nvGrpSpPr>
          <p:cNvPr id="443" name="Google Shape;443;p19"/>
          <p:cNvGrpSpPr/>
          <p:nvPr/>
        </p:nvGrpSpPr>
        <p:grpSpPr>
          <a:xfrm>
            <a:off x="817557" y="1971202"/>
            <a:ext cx="295693" cy="301039"/>
            <a:chOff x="-62148800" y="3377700"/>
            <a:chExt cx="311125" cy="316750"/>
          </a:xfrm>
        </p:grpSpPr>
        <p:sp>
          <p:nvSpPr>
            <p:cNvPr id="444" name="Google Shape;444;p1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6" name="Google Shape;446;p19"/>
          <p:cNvGrpSpPr/>
          <p:nvPr/>
        </p:nvGrpSpPr>
        <p:grpSpPr>
          <a:xfrm>
            <a:off x="923885" y="2763279"/>
            <a:ext cx="301681" cy="301681"/>
            <a:chOff x="-63250675" y="4110200"/>
            <a:chExt cx="317425" cy="317425"/>
          </a:xfrm>
        </p:grpSpPr>
        <p:sp>
          <p:nvSpPr>
            <p:cNvPr id="447" name="Google Shape;447;p1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6" name="Google Shape;456;p19"/>
          <p:cNvGrpSpPr/>
          <p:nvPr/>
        </p:nvGrpSpPr>
        <p:grpSpPr>
          <a:xfrm>
            <a:off x="456782" y="3624792"/>
            <a:ext cx="301681" cy="300944"/>
            <a:chOff x="-64410850" y="4094450"/>
            <a:chExt cx="317425" cy="316650"/>
          </a:xfrm>
        </p:grpSpPr>
        <p:sp>
          <p:nvSpPr>
            <p:cNvPr id="457" name="Google Shape;457;p1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460" name="Google Shape;460;p19"/>
          <p:cNvPicPr preferRelativeResize="0"/>
          <p:nvPr/>
        </p:nvPicPr>
        <p:blipFill>
          <a:blip r:embed="rId3">
            <a:alphaModFix/>
          </a:blip>
          <a:stretch>
            <a:fillRect/>
          </a:stretch>
        </p:blipFill>
        <p:spPr>
          <a:xfrm>
            <a:off x="2662425" y="2596625"/>
            <a:ext cx="5269775" cy="2000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
          <p:cNvSpPr txBox="1"/>
          <p:nvPr>
            <p:ph type="title"/>
          </p:nvPr>
        </p:nvSpPr>
        <p:spPr>
          <a:xfrm>
            <a:off x="5047350" y="299173"/>
            <a:ext cx="3069900" cy="581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Group 6</a:t>
            </a:r>
            <a:endParaRPr/>
          </a:p>
        </p:txBody>
      </p:sp>
      <p:grpSp>
        <p:nvGrpSpPr>
          <p:cNvPr id="174" name="Google Shape;174;p2"/>
          <p:cNvGrpSpPr/>
          <p:nvPr/>
        </p:nvGrpSpPr>
        <p:grpSpPr>
          <a:xfrm>
            <a:off x="460917" y="1362369"/>
            <a:ext cx="3404839" cy="2718977"/>
            <a:chOff x="1073180" y="1362369"/>
            <a:chExt cx="2261609" cy="2367233"/>
          </a:xfrm>
        </p:grpSpPr>
        <p:grpSp>
          <p:nvGrpSpPr>
            <p:cNvPr id="175" name="Google Shape;175;p2"/>
            <p:cNvGrpSpPr/>
            <p:nvPr/>
          </p:nvGrpSpPr>
          <p:grpSpPr>
            <a:xfrm>
              <a:off x="1231531" y="3085506"/>
              <a:ext cx="2103258" cy="249092"/>
              <a:chOff x="1225580" y="3285309"/>
              <a:chExt cx="2103258" cy="249092"/>
            </a:xfrm>
          </p:grpSpPr>
          <p:sp>
            <p:nvSpPr>
              <p:cNvPr id="176" name="Google Shape;176;p2"/>
              <p:cNvSpPr/>
              <p:nvPr/>
            </p:nvSpPr>
            <p:spPr>
              <a:xfrm>
                <a:off x="1225580" y="3285309"/>
                <a:ext cx="977295" cy="249092"/>
              </a:xfrm>
              <a:prstGeom prst="rect">
                <a:avLst/>
              </a:prstGeom>
            </p:spPr>
            <p:txBody>
              <a:bodyPr>
                <a:prstTxWarp prst="textPlain"/>
              </a:bodyPr>
              <a:lstStyle/>
              <a:p>
                <a:pPr lvl="0" algn="ctr"/>
                <a:r>
                  <a:rPr b="0" i="0">
                    <a:ln>
                      <a:noFill/>
                    </a:ln>
                    <a:solidFill>
                      <a:schemeClr val="dk1"/>
                    </a:solidFill>
                    <a:latin typeface="Carter One"/>
                  </a:rPr>
                  <a:t>TEAM </a:t>
                </a:r>
              </a:p>
            </p:txBody>
          </p:sp>
          <p:sp>
            <p:nvSpPr>
              <p:cNvPr id="177" name="Google Shape;177;p2"/>
              <p:cNvSpPr/>
              <p:nvPr/>
            </p:nvSpPr>
            <p:spPr>
              <a:xfrm>
                <a:off x="2302128" y="3285309"/>
                <a:ext cx="1026710" cy="233041"/>
              </a:xfrm>
              <a:prstGeom prst="rect">
                <a:avLst/>
              </a:prstGeom>
            </p:spPr>
            <p:txBody>
              <a:bodyPr>
                <a:prstTxWarp prst="textPlain"/>
              </a:bodyPr>
              <a:lstStyle/>
              <a:p>
                <a:pPr lvl="0" algn="ctr"/>
                <a:r>
                  <a:rPr b="0" i="0">
                    <a:ln>
                      <a:noFill/>
                    </a:ln>
                    <a:solidFill>
                      <a:schemeClr val="dk1"/>
                    </a:solidFill>
                    <a:latin typeface="Carter One"/>
                  </a:rPr>
                  <a:t>MEMBERS</a:t>
                </a:r>
              </a:p>
            </p:txBody>
          </p:sp>
        </p:grpSp>
        <p:grpSp>
          <p:nvGrpSpPr>
            <p:cNvPr id="178" name="Google Shape;178;p2"/>
            <p:cNvGrpSpPr/>
            <p:nvPr/>
          </p:nvGrpSpPr>
          <p:grpSpPr>
            <a:xfrm>
              <a:off x="1073180" y="1362369"/>
              <a:ext cx="2261609" cy="1490976"/>
              <a:chOff x="1225580" y="1576023"/>
              <a:chExt cx="2261609" cy="1490976"/>
            </a:xfrm>
          </p:grpSpPr>
          <p:grpSp>
            <p:nvGrpSpPr>
              <p:cNvPr id="179" name="Google Shape;179;p2"/>
              <p:cNvGrpSpPr/>
              <p:nvPr/>
            </p:nvGrpSpPr>
            <p:grpSpPr>
              <a:xfrm>
                <a:off x="1225580" y="1576023"/>
                <a:ext cx="2261609" cy="1490976"/>
                <a:chOff x="1216975" y="1950278"/>
                <a:chExt cx="1824025" cy="1202497"/>
              </a:xfrm>
            </p:grpSpPr>
            <p:sp>
              <p:nvSpPr>
                <p:cNvPr id="180" name="Google Shape;180;p2"/>
                <p:cNvSpPr/>
                <p:nvPr/>
              </p:nvSpPr>
              <p:spPr>
                <a:xfrm>
                  <a:off x="1216975" y="2257425"/>
                  <a:ext cx="533400" cy="895350"/>
                </a:xfrm>
                <a:custGeom>
                  <a:rect b="b" l="l" r="r" t="t"/>
                  <a:pathLst>
                    <a:path extrusionOk="0" h="35814" w="21336">
                      <a:moveTo>
                        <a:pt x="0" y="34099"/>
                      </a:moveTo>
                      <a:lnTo>
                        <a:pt x="0" y="3238"/>
                      </a:lnTo>
                      <a:lnTo>
                        <a:pt x="21336" y="0"/>
                      </a:lnTo>
                      <a:lnTo>
                        <a:pt x="21336" y="3581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1" name="Google Shape;181;p2"/>
                <p:cNvSpPr/>
                <p:nvPr/>
              </p:nvSpPr>
              <p:spPr>
                <a:xfrm flipH="1">
                  <a:off x="2507600" y="2204760"/>
                  <a:ext cx="533400" cy="895350"/>
                </a:xfrm>
                <a:custGeom>
                  <a:rect b="b" l="l" r="r" t="t"/>
                  <a:pathLst>
                    <a:path extrusionOk="0" h="35814" w="21336">
                      <a:moveTo>
                        <a:pt x="0" y="34099"/>
                      </a:moveTo>
                      <a:lnTo>
                        <a:pt x="0" y="3238"/>
                      </a:lnTo>
                      <a:lnTo>
                        <a:pt x="21336" y="0"/>
                      </a:lnTo>
                      <a:lnTo>
                        <a:pt x="21336" y="3581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2" name="Google Shape;182;p2"/>
                <p:cNvSpPr/>
                <p:nvPr/>
              </p:nvSpPr>
              <p:spPr>
                <a:xfrm>
                  <a:off x="1828242" y="1950278"/>
                  <a:ext cx="615175" cy="1162050"/>
                </a:xfrm>
                <a:custGeom>
                  <a:rect b="b" l="l" r="r" t="t"/>
                  <a:pathLst>
                    <a:path extrusionOk="0" h="46482" w="24607">
                      <a:moveTo>
                        <a:pt x="0" y="4191"/>
                      </a:moveTo>
                      <a:lnTo>
                        <a:pt x="0" y="46482"/>
                      </a:lnTo>
                      <a:lnTo>
                        <a:pt x="24607" y="44615"/>
                      </a:lnTo>
                      <a:lnTo>
                        <a:pt x="24575"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83" name="Google Shape;183;p2"/>
              <p:cNvGrpSpPr/>
              <p:nvPr/>
            </p:nvGrpSpPr>
            <p:grpSpPr>
              <a:xfrm>
                <a:off x="2772504" y="1979648"/>
                <a:ext cx="530730" cy="529727"/>
                <a:chOff x="-60254550" y="3367325"/>
                <a:chExt cx="318200" cy="317575"/>
              </a:xfrm>
            </p:grpSpPr>
            <p:sp>
              <p:nvSpPr>
                <p:cNvPr id="184" name="Google Shape;184;p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 name="Google Shape;188;p2"/>
              <p:cNvGrpSpPr/>
              <p:nvPr/>
            </p:nvGrpSpPr>
            <p:grpSpPr>
              <a:xfrm>
                <a:off x="2137651" y="2518417"/>
                <a:ext cx="439613" cy="532865"/>
                <a:chOff x="-39248625" y="3588600"/>
                <a:chExt cx="256775" cy="316050"/>
              </a:xfrm>
            </p:grpSpPr>
            <p:sp>
              <p:nvSpPr>
                <p:cNvPr id="189" name="Google Shape;189;p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 name="Google Shape;191;p2"/>
              <p:cNvGrpSpPr/>
              <p:nvPr/>
            </p:nvGrpSpPr>
            <p:grpSpPr>
              <a:xfrm>
                <a:off x="1409535" y="1976497"/>
                <a:ext cx="546174" cy="532878"/>
                <a:chOff x="-17170750" y="4058800"/>
                <a:chExt cx="308775" cy="304050"/>
              </a:xfrm>
            </p:grpSpPr>
            <p:sp>
              <p:nvSpPr>
                <p:cNvPr id="192" name="Google Shape;192;p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09" name="Google Shape;209;p2"/>
            <p:cNvGrpSpPr/>
            <p:nvPr/>
          </p:nvGrpSpPr>
          <p:grpSpPr>
            <a:xfrm>
              <a:off x="1604962" y="3519271"/>
              <a:ext cx="1198043" cy="210331"/>
              <a:chOff x="1026623" y="2953314"/>
              <a:chExt cx="5688711" cy="1008300"/>
            </a:xfrm>
          </p:grpSpPr>
          <p:sp>
            <p:nvSpPr>
              <p:cNvPr id="210" name="Google Shape;210;p2"/>
              <p:cNvSpPr/>
              <p:nvPr/>
            </p:nvSpPr>
            <p:spPr>
              <a:xfrm>
                <a:off x="1026623"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
              <p:cNvSpPr/>
              <p:nvPr/>
            </p:nvSpPr>
            <p:spPr>
              <a:xfrm>
                <a:off x="2183600"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
              <p:cNvSpPr/>
              <p:nvPr/>
            </p:nvSpPr>
            <p:spPr>
              <a:xfrm>
                <a:off x="3340578"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
              <p:cNvSpPr/>
              <p:nvPr/>
            </p:nvSpPr>
            <p:spPr>
              <a:xfrm>
                <a:off x="4497556"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
              <p:cNvSpPr/>
              <p:nvPr/>
            </p:nvSpPr>
            <p:spPr>
              <a:xfrm>
                <a:off x="5654534" y="2953314"/>
                <a:ext cx="1060800" cy="1008300"/>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15" name="Google Shape;215;p2"/>
          <p:cNvSpPr txBox="1"/>
          <p:nvPr>
            <p:ph idx="1" type="subTitle"/>
          </p:nvPr>
        </p:nvSpPr>
        <p:spPr>
          <a:xfrm>
            <a:off x="4965575" y="1122556"/>
            <a:ext cx="3293702" cy="3635298"/>
          </a:xfrm>
          <a:prstGeom prst="rect">
            <a:avLst/>
          </a:prstGeom>
          <a:noFill/>
          <a:ln>
            <a:noFill/>
          </a:ln>
        </p:spPr>
        <p:txBody>
          <a:bodyPr anchorCtr="0" anchor="t" bIns="91425" lIns="91425" spcFirstLastPara="1" rIns="91425" wrap="square" tIns="91425">
            <a:noAutofit/>
          </a:bodyPr>
          <a:lstStyle/>
          <a:p>
            <a:pPr indent="-285750" lvl="0" marL="285750" rtl="0" algn="l">
              <a:lnSpc>
                <a:spcPct val="100000"/>
              </a:lnSpc>
              <a:spcBef>
                <a:spcPts val="0"/>
              </a:spcBef>
              <a:spcAft>
                <a:spcPts val="0"/>
              </a:spcAft>
              <a:buSzPts val="1600"/>
              <a:buFont typeface="Noto Sans Symbols"/>
              <a:buChar char="❖"/>
            </a:pPr>
            <a:r>
              <a:rPr lang="en"/>
              <a:t>Mr. Sriharsha Noorbhasha</a:t>
            </a:r>
            <a:endParaRPr/>
          </a:p>
          <a:p>
            <a:pPr indent="-184150" lvl="0" marL="285750" rtl="0" algn="l">
              <a:lnSpc>
                <a:spcPct val="100000"/>
              </a:lnSpc>
              <a:spcBef>
                <a:spcPts val="0"/>
              </a:spcBef>
              <a:spcAft>
                <a:spcPts val="0"/>
              </a:spcAft>
              <a:buSzPts val="1600"/>
              <a:buFont typeface="Noto Sans Symbols"/>
              <a:buNone/>
            </a:pPr>
            <a:r>
              <a:t/>
            </a:r>
            <a:endParaRPr/>
          </a:p>
          <a:p>
            <a:pPr indent="-285750" lvl="0" marL="285750" rtl="0" algn="l">
              <a:lnSpc>
                <a:spcPct val="100000"/>
              </a:lnSpc>
              <a:spcBef>
                <a:spcPts val="0"/>
              </a:spcBef>
              <a:spcAft>
                <a:spcPts val="0"/>
              </a:spcAft>
              <a:buSzPts val="1600"/>
              <a:buFont typeface="Noto Sans Symbols"/>
              <a:buChar char="❖"/>
            </a:pPr>
            <a:r>
              <a:rPr lang="en"/>
              <a:t>Mr. Akshay Haridas Rautray</a:t>
            </a:r>
            <a:endParaRPr/>
          </a:p>
          <a:p>
            <a:pPr indent="-184150" lvl="0" marL="285750" rtl="0" algn="l">
              <a:lnSpc>
                <a:spcPct val="100000"/>
              </a:lnSpc>
              <a:spcBef>
                <a:spcPts val="0"/>
              </a:spcBef>
              <a:spcAft>
                <a:spcPts val="0"/>
              </a:spcAft>
              <a:buSzPts val="1600"/>
              <a:buFont typeface="Noto Sans Symbols"/>
              <a:buNone/>
            </a:pPr>
            <a:r>
              <a:t/>
            </a:r>
            <a:endParaRPr/>
          </a:p>
          <a:p>
            <a:pPr indent="-285750" lvl="0" marL="285750" rtl="0" algn="l">
              <a:lnSpc>
                <a:spcPct val="100000"/>
              </a:lnSpc>
              <a:spcBef>
                <a:spcPts val="0"/>
              </a:spcBef>
              <a:spcAft>
                <a:spcPts val="0"/>
              </a:spcAft>
              <a:buSzPts val="1600"/>
              <a:buFont typeface="Noto Sans Symbols"/>
              <a:buChar char="❖"/>
            </a:pPr>
            <a:r>
              <a:rPr lang="en"/>
              <a:t>Ms. Jayshree Ramesh Bhoyar</a:t>
            </a:r>
            <a:endParaRPr/>
          </a:p>
          <a:p>
            <a:pPr indent="0" lvl="0" marL="0" rtl="0" algn="l">
              <a:lnSpc>
                <a:spcPct val="100000"/>
              </a:lnSpc>
              <a:spcBef>
                <a:spcPts val="0"/>
              </a:spcBef>
              <a:spcAft>
                <a:spcPts val="0"/>
              </a:spcAft>
              <a:buSzPts val="1600"/>
              <a:buNone/>
            </a:pPr>
            <a:r>
              <a:t/>
            </a:r>
            <a:endParaRPr/>
          </a:p>
          <a:p>
            <a:pPr indent="-285750" lvl="0" marL="285750" rtl="0" algn="l">
              <a:lnSpc>
                <a:spcPct val="100000"/>
              </a:lnSpc>
              <a:spcBef>
                <a:spcPts val="0"/>
              </a:spcBef>
              <a:spcAft>
                <a:spcPts val="0"/>
              </a:spcAft>
              <a:buSzPts val="1600"/>
              <a:buFont typeface="Noto Sans Symbols"/>
              <a:buChar char="❖"/>
            </a:pPr>
            <a:r>
              <a:rPr lang="en"/>
              <a:t>Ms. Devangam Ramya</a:t>
            </a:r>
            <a:endParaRPr/>
          </a:p>
          <a:p>
            <a:pPr indent="-184150" lvl="0" marL="285750" rtl="0" algn="l">
              <a:lnSpc>
                <a:spcPct val="100000"/>
              </a:lnSpc>
              <a:spcBef>
                <a:spcPts val="0"/>
              </a:spcBef>
              <a:spcAft>
                <a:spcPts val="0"/>
              </a:spcAft>
              <a:buSzPts val="1600"/>
              <a:buFont typeface="Noto Sans Symbols"/>
              <a:buNone/>
            </a:pPr>
            <a:r>
              <a:t/>
            </a:r>
            <a:endParaRPr/>
          </a:p>
          <a:p>
            <a:pPr indent="-285750" lvl="0" marL="285750" rtl="0" algn="l">
              <a:lnSpc>
                <a:spcPct val="100000"/>
              </a:lnSpc>
              <a:spcBef>
                <a:spcPts val="0"/>
              </a:spcBef>
              <a:spcAft>
                <a:spcPts val="0"/>
              </a:spcAft>
              <a:buSzPts val="1600"/>
              <a:buFont typeface="Noto Sans Symbols"/>
              <a:buChar char="❖"/>
            </a:pPr>
            <a:r>
              <a:rPr lang="en"/>
              <a:t>Mrs.  Afrin Fathima</a:t>
            </a:r>
            <a:endParaRPr/>
          </a:p>
          <a:p>
            <a:pPr indent="-184150" lvl="0" marL="285750" rtl="0" algn="l">
              <a:lnSpc>
                <a:spcPct val="100000"/>
              </a:lnSpc>
              <a:spcBef>
                <a:spcPts val="0"/>
              </a:spcBef>
              <a:spcAft>
                <a:spcPts val="0"/>
              </a:spcAft>
              <a:buSzPts val="1600"/>
              <a:buFont typeface="Noto Sans Symbols"/>
              <a:buNone/>
            </a:pPr>
            <a:r>
              <a:t/>
            </a:r>
            <a:endParaRPr/>
          </a:p>
          <a:p>
            <a:pPr indent="-285750" lvl="0" marL="285750" rtl="0" algn="l">
              <a:lnSpc>
                <a:spcPct val="100000"/>
              </a:lnSpc>
              <a:spcBef>
                <a:spcPts val="0"/>
              </a:spcBef>
              <a:spcAft>
                <a:spcPts val="0"/>
              </a:spcAft>
              <a:buSzPts val="1600"/>
              <a:buFont typeface="Noto Sans Symbols"/>
              <a:buChar char="❖"/>
            </a:pPr>
            <a:r>
              <a:rPr lang="en"/>
              <a:t>Mr. Chintha Gangadhara</a:t>
            </a:r>
            <a:endParaRPr/>
          </a:p>
          <a:p>
            <a:pPr indent="-184150" lvl="0" marL="285750" rtl="0" algn="l">
              <a:lnSpc>
                <a:spcPct val="100000"/>
              </a:lnSpc>
              <a:spcBef>
                <a:spcPts val="0"/>
              </a:spcBef>
              <a:spcAft>
                <a:spcPts val="0"/>
              </a:spcAft>
              <a:buSzPts val="1600"/>
              <a:buFont typeface="Noto Sans Symbols"/>
              <a:buNone/>
            </a:pPr>
            <a:r>
              <a:t/>
            </a:r>
            <a:endParaRPr/>
          </a:p>
          <a:p>
            <a:pPr indent="-285750" lvl="0" marL="285750" rtl="0" algn="l">
              <a:lnSpc>
                <a:spcPct val="100000"/>
              </a:lnSpc>
              <a:spcBef>
                <a:spcPts val="0"/>
              </a:spcBef>
              <a:spcAft>
                <a:spcPts val="0"/>
              </a:spcAft>
              <a:buSzPts val="1600"/>
              <a:buFont typeface="Noto Sans Symbols"/>
              <a:buChar char="❖"/>
            </a:pPr>
            <a:r>
              <a:rPr lang="en"/>
              <a:t>Mr. Yash Vijay Salokhe</a:t>
            </a:r>
            <a:endParaRPr/>
          </a:p>
          <a:p>
            <a:pPr indent="0" lvl="0" marL="0" rtl="0" algn="ctr">
              <a:lnSpc>
                <a:spcPct val="100000"/>
              </a:lnSpc>
              <a:spcBef>
                <a:spcPts val="0"/>
              </a:spcBef>
              <a:spcAft>
                <a:spcPts val="0"/>
              </a:spcAft>
              <a:buSzPts val="1600"/>
              <a:buNone/>
            </a:pPr>
            <a:r>
              <a:t/>
            </a:r>
            <a:endParaRPr/>
          </a:p>
        </p:txBody>
      </p:sp>
      <p:sp>
        <p:nvSpPr>
          <p:cNvPr id="216" name="Google Shape;216;p2"/>
          <p:cNvSpPr/>
          <p:nvPr/>
        </p:nvSpPr>
        <p:spPr>
          <a:xfrm>
            <a:off x="3065159" y="3839762"/>
            <a:ext cx="336334" cy="241584"/>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
          <p:cNvSpPr/>
          <p:nvPr/>
        </p:nvSpPr>
        <p:spPr>
          <a:xfrm>
            <a:off x="914582" y="3839762"/>
            <a:ext cx="336334" cy="241584"/>
          </a:xfrm>
          <a:prstGeom prst="star5">
            <a:avLst>
              <a:gd fmla="val 19098" name="adj"/>
              <a:gd fmla="val 105146" name="hf"/>
              <a:gd fmla="val 110557"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20"/>
          <p:cNvSpPr txBox="1"/>
          <p:nvPr>
            <p:ph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Conclusion</a:t>
            </a:r>
            <a:endParaRPr/>
          </a:p>
        </p:txBody>
      </p:sp>
      <p:sp>
        <p:nvSpPr>
          <p:cNvPr id="466" name="Google Shape;466;p20"/>
          <p:cNvSpPr txBox="1"/>
          <p:nvPr>
            <p:ph idx="4294967295" type="subTitle"/>
          </p:nvPr>
        </p:nvSpPr>
        <p:spPr>
          <a:xfrm>
            <a:off x="3010553" y="3540752"/>
            <a:ext cx="3021652" cy="709200"/>
          </a:xfrm>
          <a:prstGeom prst="rect">
            <a:avLst/>
          </a:prstGeom>
          <a:noFill/>
          <a:ln>
            <a:noFill/>
          </a:ln>
        </p:spPr>
        <p:txBody>
          <a:bodyPr anchorCtr="0" anchor="t" bIns="91425" lIns="91425" spcFirstLastPara="1" rIns="113075" wrap="square" tIns="91425">
            <a:noAutofit/>
          </a:bodyPr>
          <a:lstStyle/>
          <a:p>
            <a:pPr indent="0" lvl="0" marL="0" marR="0" rtl="0" algn="ctr">
              <a:lnSpc>
                <a:spcPct val="100000"/>
              </a:lnSpc>
              <a:spcBef>
                <a:spcPts val="0"/>
              </a:spcBef>
              <a:spcAft>
                <a:spcPts val="0"/>
              </a:spcAft>
              <a:buClr>
                <a:schemeClr val="dk1"/>
              </a:buClr>
              <a:buSzPts val="1600"/>
              <a:buFont typeface="Livvic"/>
              <a:buNone/>
            </a:pPr>
            <a:r>
              <a:rPr b="1" lang="en" sz="1800"/>
              <a:t>Support</a:t>
            </a:r>
            <a:r>
              <a:rPr b="1" i="0" lang="en" sz="1800" u="none" cap="none" strike="noStrike">
                <a:solidFill>
                  <a:schemeClr val="dk1"/>
                </a:solidFill>
                <a:latin typeface="Livvic"/>
                <a:ea typeface="Livvic"/>
                <a:cs typeface="Livvic"/>
                <a:sym typeface="Livvic"/>
              </a:rPr>
              <a:t> </a:t>
            </a:r>
            <a:r>
              <a:rPr b="1" lang="en" sz="1800"/>
              <a:t>Vector</a:t>
            </a:r>
            <a:r>
              <a:rPr b="1" i="0" lang="en" sz="1800" u="none" cap="none" strike="noStrike">
                <a:solidFill>
                  <a:schemeClr val="dk1"/>
                </a:solidFill>
                <a:latin typeface="Livvic"/>
                <a:ea typeface="Livvic"/>
                <a:cs typeface="Livvic"/>
                <a:sym typeface="Livvic"/>
              </a:rPr>
              <a:t> M</a:t>
            </a:r>
            <a:r>
              <a:rPr b="1" lang="en" sz="1800"/>
              <a:t>achine</a:t>
            </a:r>
            <a:endParaRPr b="1" i="0" sz="1800" u="none" cap="none" strike="noStrike">
              <a:solidFill>
                <a:schemeClr val="dk1"/>
              </a:solidFill>
              <a:latin typeface="Livvic"/>
              <a:ea typeface="Livvic"/>
              <a:cs typeface="Livvic"/>
              <a:sym typeface="Livvic"/>
            </a:endParaRPr>
          </a:p>
        </p:txBody>
      </p:sp>
      <p:sp>
        <p:nvSpPr>
          <p:cNvPr id="467" name="Google Shape;467;p20"/>
          <p:cNvSpPr txBox="1"/>
          <p:nvPr>
            <p:ph idx="4294967295" type="subTitle"/>
          </p:nvPr>
        </p:nvSpPr>
        <p:spPr>
          <a:xfrm>
            <a:off x="892669" y="1535885"/>
            <a:ext cx="7039947" cy="1363623"/>
          </a:xfrm>
          <a:prstGeom prst="rect">
            <a:avLst/>
          </a:prstGeom>
          <a:noFill/>
          <a:ln>
            <a:noFill/>
          </a:ln>
        </p:spPr>
        <p:txBody>
          <a:bodyPr anchorCtr="0" anchor="t" bIns="91425" lIns="91425" spcFirstLastPara="1" rIns="91425" wrap="square" tIns="91425">
            <a:noAutofit/>
          </a:bodyPr>
          <a:lstStyle/>
          <a:p>
            <a:pPr indent="-342900" lvl="0" marL="457200" marR="0" rtl="0" algn="just">
              <a:lnSpc>
                <a:spcPct val="90000"/>
              </a:lnSpc>
              <a:spcBef>
                <a:spcPts val="1200"/>
              </a:spcBef>
              <a:spcAft>
                <a:spcPts val="0"/>
              </a:spcAft>
              <a:buClr>
                <a:schemeClr val="dk1"/>
              </a:buClr>
              <a:buSzPts val="1800"/>
              <a:buFont typeface="Noto Sans Symbols"/>
              <a:buChar char="⮚"/>
            </a:pPr>
            <a:r>
              <a:rPr b="0" i="0" lang="en" sz="1800" u="none" cap="none" strike="noStrike">
                <a:solidFill>
                  <a:schemeClr val="dk1"/>
                </a:solidFill>
                <a:latin typeface="Calibri"/>
                <a:ea typeface="Calibri"/>
                <a:cs typeface="Calibri"/>
                <a:sym typeface="Calibri"/>
              </a:rPr>
              <a:t>We can conclude from our results that </a:t>
            </a:r>
            <a:r>
              <a:rPr b="1" lang="en" sz="1800">
                <a:solidFill>
                  <a:srgbClr val="00B0F0"/>
                </a:solidFill>
                <a:latin typeface="Calibri"/>
                <a:ea typeface="Calibri"/>
                <a:cs typeface="Calibri"/>
                <a:sym typeface="Calibri"/>
              </a:rPr>
              <a:t>Support Vector Machine</a:t>
            </a:r>
            <a:r>
              <a:rPr b="1" i="0" lang="en" sz="1800" u="none" cap="none" strike="noStrike">
                <a:solidFill>
                  <a:srgbClr val="00B0F0"/>
                </a:solidFill>
                <a:latin typeface="Calibri"/>
                <a:ea typeface="Calibri"/>
                <a:cs typeface="Calibri"/>
                <a:sym typeface="Calibri"/>
              </a:rPr>
              <a:t> </a:t>
            </a:r>
            <a:r>
              <a:rPr b="0" i="0" lang="en" sz="1800" u="none" cap="none" strike="noStrike">
                <a:solidFill>
                  <a:schemeClr val="dk1"/>
                </a:solidFill>
                <a:latin typeface="Calibri"/>
                <a:ea typeface="Calibri"/>
                <a:cs typeface="Calibri"/>
                <a:sym typeface="Calibri"/>
              </a:rPr>
              <a:t>should be selected as best classification model to predict future reviews.</a:t>
            </a:r>
            <a:endParaRPr b="0" i="0" sz="1800" u="none" cap="none" strike="noStrike">
              <a:solidFill>
                <a:schemeClr val="dk1"/>
              </a:solidFill>
              <a:latin typeface="Livvic"/>
              <a:ea typeface="Livvic"/>
              <a:cs typeface="Livvic"/>
              <a:sym typeface="Livvic"/>
            </a:endParaRPr>
          </a:p>
        </p:txBody>
      </p:sp>
      <p:grpSp>
        <p:nvGrpSpPr>
          <p:cNvPr id="468" name="Google Shape;468;p20"/>
          <p:cNvGrpSpPr/>
          <p:nvPr/>
        </p:nvGrpSpPr>
        <p:grpSpPr>
          <a:xfrm>
            <a:off x="1901564" y="3197324"/>
            <a:ext cx="4910907" cy="251737"/>
            <a:chOff x="1592488" y="2072263"/>
            <a:chExt cx="1965900" cy="251737"/>
          </a:xfrm>
        </p:grpSpPr>
        <p:sp>
          <p:nvSpPr>
            <p:cNvPr id="469" name="Google Shape;469;p20"/>
            <p:cNvSpPr/>
            <p:nvPr/>
          </p:nvSpPr>
          <p:spPr>
            <a:xfrm>
              <a:off x="1592488" y="2072263"/>
              <a:ext cx="1965900" cy="2517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20"/>
            <p:cNvSpPr/>
            <p:nvPr/>
          </p:nvSpPr>
          <p:spPr>
            <a:xfrm>
              <a:off x="1592499" y="2072300"/>
              <a:ext cx="1852168" cy="2517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1" name="Google Shape;471;p20"/>
          <p:cNvSpPr txBox="1"/>
          <p:nvPr/>
        </p:nvSpPr>
        <p:spPr>
          <a:xfrm>
            <a:off x="3968492" y="2716358"/>
            <a:ext cx="888300" cy="366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lang="en" sz="2000">
                <a:solidFill>
                  <a:schemeClr val="dk1"/>
                </a:solidFill>
                <a:latin typeface="Carter One"/>
                <a:ea typeface="Carter One"/>
                <a:cs typeface="Carter One"/>
                <a:sym typeface="Carter One"/>
              </a:rPr>
              <a:t>89</a:t>
            </a:r>
            <a:r>
              <a:rPr b="0" i="0" lang="en" sz="2000" u="none" cap="none" strike="noStrike">
                <a:solidFill>
                  <a:schemeClr val="dk1"/>
                </a:solidFill>
                <a:latin typeface="Carter One"/>
                <a:ea typeface="Carter One"/>
                <a:cs typeface="Carter One"/>
                <a:sym typeface="Carter One"/>
              </a:rPr>
              <a:t>%</a:t>
            </a:r>
            <a:endParaRPr b="0" i="0" sz="2000" u="none" cap="none" strike="noStrike">
              <a:solidFill>
                <a:schemeClr val="dk1"/>
              </a:solidFill>
              <a:latin typeface="Carter One"/>
              <a:ea typeface="Carter One"/>
              <a:cs typeface="Carter One"/>
              <a:sym typeface="Carter On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grpSp>
        <p:nvGrpSpPr>
          <p:cNvPr id="476" name="Google Shape;476;g25d04ee4838_1_0"/>
          <p:cNvGrpSpPr/>
          <p:nvPr/>
        </p:nvGrpSpPr>
        <p:grpSpPr>
          <a:xfrm>
            <a:off x="1773507" y="581652"/>
            <a:ext cx="5066484" cy="4191900"/>
            <a:chOff x="-68475" y="471525"/>
            <a:chExt cx="5066484" cy="4191900"/>
          </a:xfrm>
        </p:grpSpPr>
        <p:sp>
          <p:nvSpPr>
            <p:cNvPr id="477" name="Google Shape;477;g25d04ee4838_1_0"/>
            <p:cNvSpPr/>
            <p:nvPr/>
          </p:nvSpPr>
          <p:spPr>
            <a:xfrm>
              <a:off x="-51350" y="695250"/>
              <a:ext cx="4963775" cy="3968175"/>
            </a:xfrm>
            <a:custGeom>
              <a:rect b="b" l="l" r="r" t="t"/>
              <a:pathLst>
                <a:path extrusionOk="0" h="158727" w="198551">
                  <a:moveTo>
                    <a:pt x="173430" y="0"/>
                  </a:moveTo>
                  <a:lnTo>
                    <a:pt x="0" y="45824"/>
                  </a:lnTo>
                  <a:lnTo>
                    <a:pt x="685" y="158727"/>
                  </a:lnTo>
                  <a:lnTo>
                    <a:pt x="198551" y="10943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8" name="Google Shape;478;g25d04ee4838_1_0"/>
            <p:cNvSpPr/>
            <p:nvPr/>
          </p:nvSpPr>
          <p:spPr>
            <a:xfrm>
              <a:off x="4345950" y="635342"/>
              <a:ext cx="480900" cy="2163200"/>
            </a:xfrm>
            <a:custGeom>
              <a:rect b="b" l="l" r="r" t="t"/>
              <a:pathLst>
                <a:path extrusionOk="0" h="86528" w="19236">
                  <a:moveTo>
                    <a:pt x="19236" y="86528"/>
                  </a:moveTo>
                  <a:lnTo>
                    <a:pt x="11213" y="0"/>
                  </a:lnTo>
                  <a:lnTo>
                    <a:pt x="0" y="1431"/>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79" name="Google Shape;479;g25d04ee4838_1_0"/>
            <p:cNvSpPr/>
            <p:nvPr/>
          </p:nvSpPr>
          <p:spPr>
            <a:xfrm>
              <a:off x="-68475" y="471525"/>
              <a:ext cx="2995400" cy="1300850"/>
            </a:xfrm>
            <a:custGeom>
              <a:rect b="b" l="l" r="r" t="t"/>
              <a:pathLst>
                <a:path extrusionOk="0" h="52034" w="119816">
                  <a:moveTo>
                    <a:pt x="0" y="0"/>
                  </a:moveTo>
                  <a:lnTo>
                    <a:pt x="0" y="52034"/>
                  </a:lnTo>
                  <a:lnTo>
                    <a:pt x="119816" y="2047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80" name="Google Shape;480;g25d04ee4838_1_0"/>
            <p:cNvSpPr/>
            <p:nvPr/>
          </p:nvSpPr>
          <p:spPr>
            <a:xfrm>
              <a:off x="1902584" y="3496300"/>
              <a:ext cx="3095425" cy="769900"/>
            </a:xfrm>
            <a:custGeom>
              <a:rect b="b" l="l" r="r" t="t"/>
              <a:pathLst>
                <a:path extrusionOk="0" h="30796" w="123817">
                  <a:moveTo>
                    <a:pt x="123817" y="11425"/>
                  </a:moveTo>
                  <a:lnTo>
                    <a:pt x="121080" y="0"/>
                  </a:lnTo>
                  <a:lnTo>
                    <a:pt x="0" y="3079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481" name="Google Shape;481;g25d04ee4838_1_0"/>
          <p:cNvSpPr txBox="1"/>
          <p:nvPr>
            <p:ph type="title"/>
          </p:nvPr>
        </p:nvSpPr>
        <p:spPr>
          <a:xfrm flipH="1">
            <a:off x="1941853" y="1383000"/>
            <a:ext cx="4729800" cy="23775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5000"/>
              <a:buNone/>
            </a:pPr>
            <a:r>
              <a:rPr lang="en"/>
              <a:t>Deployment </a:t>
            </a:r>
            <a:endParaRPr/>
          </a:p>
          <a:p>
            <a:pPr indent="0" lvl="0" marL="0" rtl="0" algn="ctr">
              <a:lnSpc>
                <a:spcPct val="80000"/>
              </a:lnSpc>
              <a:spcBef>
                <a:spcPts val="0"/>
              </a:spcBef>
              <a:spcAft>
                <a:spcPts val="0"/>
              </a:spcAft>
              <a:buSzPts val="5000"/>
              <a:buNone/>
            </a:pPr>
            <a:r>
              <a:t/>
            </a:r>
            <a:endParaRPr sz="1800"/>
          </a:p>
          <a:p>
            <a:pPr indent="0" lvl="0" marL="0" rtl="0" algn="ctr">
              <a:lnSpc>
                <a:spcPct val="80000"/>
              </a:lnSpc>
              <a:spcBef>
                <a:spcPts val="0"/>
              </a:spcBef>
              <a:spcAft>
                <a:spcPts val="0"/>
              </a:spcAft>
              <a:buSzPts val="5000"/>
              <a:buNone/>
            </a:pPr>
            <a:r>
              <a:rPr lang="en" sz="1800"/>
              <a:t>using Streamlit</a:t>
            </a:r>
            <a:endParaRPr sz="1800"/>
          </a:p>
        </p:txBody>
      </p:sp>
      <p:sp>
        <p:nvSpPr>
          <p:cNvPr id="482" name="Google Shape;482;g25d04ee4838_1_0"/>
          <p:cNvSpPr txBox="1"/>
          <p:nvPr>
            <p:ph idx="2" type="title"/>
          </p:nvPr>
        </p:nvSpPr>
        <p:spPr>
          <a:xfrm flipH="1">
            <a:off x="431255" y="615775"/>
            <a:ext cx="1327200" cy="916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000"/>
              <a:buNone/>
            </a:pPr>
            <a:r>
              <a:rPr lang="en" sz="5000"/>
              <a:t>0</a:t>
            </a:r>
            <a:r>
              <a:rPr lang="en"/>
              <a:t>6</a:t>
            </a:r>
            <a:endParaRPr sz="5000"/>
          </a:p>
        </p:txBody>
      </p:sp>
      <p:sp>
        <p:nvSpPr>
          <p:cNvPr id="483" name="Google Shape;483;g25d04ee4838_1_0"/>
          <p:cNvSpPr/>
          <p:nvPr/>
        </p:nvSpPr>
        <p:spPr>
          <a:xfrm>
            <a:off x="8610625" y="396000"/>
            <a:ext cx="166875" cy="1994050"/>
          </a:xfrm>
          <a:custGeom>
            <a:rect b="b" l="l" r="r" t="t"/>
            <a:pathLst>
              <a:path extrusionOk="0" h="79762" w="6675">
                <a:moveTo>
                  <a:pt x="5184" y="79762"/>
                </a:moveTo>
                <a:lnTo>
                  <a:pt x="0" y="552"/>
                </a:lnTo>
                <a:lnTo>
                  <a:pt x="667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g25d04ee4838_2_6"/>
          <p:cNvSpPr txBox="1"/>
          <p:nvPr>
            <p:ph type="title"/>
          </p:nvPr>
        </p:nvSpPr>
        <p:spPr>
          <a:xfrm>
            <a:off x="713226" y="539500"/>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489" name="Google Shape;489;g25d04ee4838_2_6"/>
          <p:cNvPicPr preferRelativeResize="0"/>
          <p:nvPr/>
        </p:nvPicPr>
        <p:blipFill rotWithShape="1">
          <a:blip r:embed="rId3">
            <a:alphaModFix/>
          </a:blip>
          <a:srcRect b="5843" l="2147" r="2414" t="12776"/>
          <a:stretch/>
        </p:blipFill>
        <p:spPr>
          <a:xfrm>
            <a:off x="0" y="192350"/>
            <a:ext cx="9144000" cy="47587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g2954253cef8_0_1"/>
          <p:cNvSpPr txBox="1"/>
          <p:nvPr>
            <p:ph type="title"/>
          </p:nvPr>
        </p:nvSpPr>
        <p:spPr>
          <a:xfrm>
            <a:off x="713226" y="539500"/>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495" name="Google Shape;495;g2954253cef8_0_1"/>
          <p:cNvSpPr txBox="1"/>
          <p:nvPr/>
        </p:nvSpPr>
        <p:spPr>
          <a:xfrm>
            <a:off x="664825" y="1251075"/>
            <a:ext cx="7928700" cy="3380400"/>
          </a:xfrm>
          <a:prstGeom prst="rect">
            <a:avLst/>
          </a:prstGeom>
          <a:noFill/>
          <a:ln>
            <a:noFill/>
          </a:ln>
        </p:spPr>
        <p:txBody>
          <a:bodyPr anchorCtr="0" anchor="t" bIns="91425" lIns="91425" spcFirstLastPara="1" rIns="91425" wrap="square" tIns="91425">
            <a:noAutofit/>
          </a:bodyPr>
          <a:lstStyle/>
          <a:p>
            <a:pPr indent="-317500" lvl="0" marL="457200" rtl="0" algn="just">
              <a:lnSpc>
                <a:spcPct val="90000"/>
              </a:lnSpc>
              <a:spcBef>
                <a:spcPts val="1000"/>
              </a:spcBef>
              <a:spcAft>
                <a:spcPts val="0"/>
              </a:spcAft>
              <a:buClr>
                <a:schemeClr val="dk1"/>
              </a:buClr>
              <a:buSzPts val="1400"/>
              <a:buFont typeface="Livvic"/>
              <a:buChar char="●"/>
            </a:pPr>
            <a:r>
              <a:rPr b="1" lang="en">
                <a:solidFill>
                  <a:schemeClr val="dk1"/>
                </a:solidFill>
                <a:latin typeface="Livvic"/>
                <a:ea typeface="Livvic"/>
                <a:cs typeface="Livvic"/>
                <a:sym typeface="Livvic"/>
              </a:rPr>
              <a:t>Communication</a:t>
            </a:r>
            <a:r>
              <a:rPr lang="en">
                <a:solidFill>
                  <a:schemeClr val="dk1"/>
                </a:solidFill>
                <a:latin typeface="Livvic"/>
                <a:ea typeface="Livvic"/>
                <a:cs typeface="Livvic"/>
                <a:sym typeface="Livvic"/>
              </a:rPr>
              <a:t>: As we all are from different walks of life, at the beginning it was difficult to communicate ideas but we overcame it and bonded pretty well.</a:t>
            </a:r>
            <a:endParaRPr>
              <a:solidFill>
                <a:schemeClr val="dk1"/>
              </a:solidFill>
              <a:latin typeface="Livvic"/>
              <a:ea typeface="Livvic"/>
              <a:cs typeface="Livvic"/>
              <a:sym typeface="Livvic"/>
            </a:endParaRPr>
          </a:p>
          <a:p>
            <a:pPr indent="0" lvl="0" marL="457200" rtl="0" algn="just">
              <a:lnSpc>
                <a:spcPct val="90000"/>
              </a:lnSpc>
              <a:spcBef>
                <a:spcPts val="1000"/>
              </a:spcBef>
              <a:spcAft>
                <a:spcPts val="0"/>
              </a:spcAft>
              <a:buNone/>
            </a:pPr>
            <a:r>
              <a:t/>
            </a:r>
            <a:endParaRPr>
              <a:solidFill>
                <a:schemeClr val="dk1"/>
              </a:solidFill>
              <a:latin typeface="Livvic"/>
              <a:ea typeface="Livvic"/>
              <a:cs typeface="Livvic"/>
              <a:sym typeface="Livvic"/>
            </a:endParaRPr>
          </a:p>
          <a:p>
            <a:pPr indent="-317500" lvl="0" marL="457200" rtl="0" algn="just">
              <a:lnSpc>
                <a:spcPct val="90000"/>
              </a:lnSpc>
              <a:spcBef>
                <a:spcPts val="1000"/>
              </a:spcBef>
              <a:spcAft>
                <a:spcPts val="0"/>
              </a:spcAft>
              <a:buClr>
                <a:schemeClr val="dk1"/>
              </a:buClr>
              <a:buSzPts val="1400"/>
              <a:buFont typeface="Livvic"/>
              <a:buChar char="●"/>
            </a:pPr>
            <a:r>
              <a:rPr b="1" lang="en">
                <a:solidFill>
                  <a:schemeClr val="dk1"/>
                </a:solidFill>
                <a:latin typeface="Livvic"/>
                <a:ea typeface="Livvic"/>
                <a:cs typeface="Livvic"/>
                <a:sym typeface="Livvic"/>
              </a:rPr>
              <a:t>Pre-processing:</a:t>
            </a:r>
            <a:r>
              <a:rPr lang="en">
                <a:solidFill>
                  <a:schemeClr val="dk1"/>
                </a:solidFill>
                <a:latin typeface="Livvic"/>
                <a:ea typeface="Livvic"/>
                <a:cs typeface="Livvic"/>
                <a:sym typeface="Livvic"/>
              </a:rPr>
              <a:t> Choosing the most efficient method to lemmatize the reviews.</a:t>
            </a:r>
            <a:endParaRPr>
              <a:solidFill>
                <a:schemeClr val="dk1"/>
              </a:solidFill>
              <a:latin typeface="Livvic"/>
              <a:ea typeface="Livvic"/>
              <a:cs typeface="Livvic"/>
              <a:sym typeface="Livvic"/>
            </a:endParaRPr>
          </a:p>
          <a:p>
            <a:pPr indent="0" lvl="0" marL="457200" rtl="0" algn="just">
              <a:lnSpc>
                <a:spcPct val="90000"/>
              </a:lnSpc>
              <a:spcBef>
                <a:spcPts val="1000"/>
              </a:spcBef>
              <a:spcAft>
                <a:spcPts val="0"/>
              </a:spcAft>
              <a:buNone/>
            </a:pPr>
            <a:r>
              <a:t/>
            </a:r>
            <a:endParaRPr b="1">
              <a:solidFill>
                <a:schemeClr val="dk1"/>
              </a:solidFill>
              <a:latin typeface="Livvic"/>
              <a:ea typeface="Livvic"/>
              <a:cs typeface="Livvic"/>
              <a:sym typeface="Livvic"/>
            </a:endParaRPr>
          </a:p>
          <a:p>
            <a:pPr indent="-317500" lvl="0" marL="457200" rtl="0" algn="just">
              <a:lnSpc>
                <a:spcPct val="90000"/>
              </a:lnSpc>
              <a:spcBef>
                <a:spcPts val="1000"/>
              </a:spcBef>
              <a:spcAft>
                <a:spcPts val="0"/>
              </a:spcAft>
              <a:buClr>
                <a:schemeClr val="dk1"/>
              </a:buClr>
              <a:buSzPts val="1400"/>
              <a:buFont typeface="Livvic"/>
              <a:buChar char="●"/>
            </a:pPr>
            <a:r>
              <a:rPr b="1" lang="en">
                <a:solidFill>
                  <a:schemeClr val="dk1"/>
                </a:solidFill>
                <a:latin typeface="Livvic"/>
                <a:ea typeface="Livvic"/>
                <a:cs typeface="Livvic"/>
                <a:sym typeface="Livvic"/>
              </a:rPr>
              <a:t>Sentiment Analysis: </a:t>
            </a:r>
            <a:r>
              <a:rPr lang="en">
                <a:solidFill>
                  <a:schemeClr val="dk1"/>
                </a:solidFill>
                <a:latin typeface="Livvic"/>
                <a:ea typeface="Livvic"/>
                <a:cs typeface="Livvic"/>
                <a:sym typeface="Livvic"/>
              </a:rPr>
              <a:t>To choose appropriate sentiment analysis method. </a:t>
            </a:r>
            <a:endParaRPr>
              <a:solidFill>
                <a:schemeClr val="dk1"/>
              </a:solidFill>
              <a:latin typeface="Livvic"/>
              <a:ea typeface="Livvic"/>
              <a:cs typeface="Livvic"/>
              <a:sym typeface="Livvic"/>
            </a:endParaRPr>
          </a:p>
          <a:p>
            <a:pPr indent="0" lvl="0" marL="457200" marR="50800" rtl="0" algn="just">
              <a:lnSpc>
                <a:spcPct val="115000"/>
              </a:lnSpc>
              <a:spcBef>
                <a:spcPts val="0"/>
              </a:spcBef>
              <a:spcAft>
                <a:spcPts val="0"/>
              </a:spcAft>
              <a:buNone/>
            </a:pPr>
            <a:r>
              <a:rPr b="1" lang="en">
                <a:solidFill>
                  <a:schemeClr val="dk1"/>
                </a:solidFill>
                <a:latin typeface="Livvic"/>
                <a:ea typeface="Livvic"/>
                <a:cs typeface="Livvic"/>
                <a:sym typeface="Livvic"/>
              </a:rPr>
              <a:t>Solution: </a:t>
            </a:r>
            <a:r>
              <a:rPr lang="en">
                <a:solidFill>
                  <a:schemeClr val="dk1"/>
                </a:solidFill>
                <a:latin typeface="Livvic"/>
                <a:ea typeface="Livvic"/>
                <a:cs typeface="Livvic"/>
                <a:sym typeface="Livvic"/>
              </a:rPr>
              <a:t>Vader Sentiment</a:t>
            </a:r>
            <a:endParaRPr>
              <a:solidFill>
                <a:schemeClr val="dk1"/>
              </a:solidFill>
              <a:latin typeface="Livvic"/>
              <a:ea typeface="Livvic"/>
              <a:cs typeface="Livvic"/>
              <a:sym typeface="Livvic"/>
            </a:endParaRPr>
          </a:p>
          <a:p>
            <a:pPr indent="0" lvl="0" marL="0" marR="50800" rtl="0" algn="just">
              <a:lnSpc>
                <a:spcPct val="115000"/>
              </a:lnSpc>
              <a:spcBef>
                <a:spcPts val="0"/>
              </a:spcBef>
              <a:spcAft>
                <a:spcPts val="0"/>
              </a:spcAft>
              <a:buNone/>
            </a:pPr>
            <a:r>
              <a:t/>
            </a:r>
            <a:endParaRPr b="1">
              <a:solidFill>
                <a:schemeClr val="dk1"/>
              </a:solidFill>
              <a:latin typeface="Livvic"/>
              <a:ea typeface="Livvic"/>
              <a:cs typeface="Livvic"/>
              <a:sym typeface="Livvic"/>
            </a:endParaRPr>
          </a:p>
          <a:p>
            <a:pPr indent="0" lvl="0" marL="0" marR="50800" rtl="0" algn="just">
              <a:lnSpc>
                <a:spcPct val="115000"/>
              </a:lnSpc>
              <a:spcBef>
                <a:spcPts val="0"/>
              </a:spcBef>
              <a:spcAft>
                <a:spcPts val="0"/>
              </a:spcAft>
              <a:buNone/>
            </a:pPr>
            <a:r>
              <a:t/>
            </a:r>
            <a:endParaRPr b="1">
              <a:solidFill>
                <a:schemeClr val="dk1"/>
              </a:solidFill>
              <a:latin typeface="Livvic"/>
              <a:ea typeface="Livvic"/>
              <a:cs typeface="Livvic"/>
              <a:sym typeface="Livvic"/>
            </a:endParaRPr>
          </a:p>
          <a:p>
            <a:pPr indent="-317500" lvl="0" marL="457200" marR="50800" rtl="0" algn="just">
              <a:lnSpc>
                <a:spcPct val="115000"/>
              </a:lnSpc>
              <a:spcBef>
                <a:spcPts val="0"/>
              </a:spcBef>
              <a:spcAft>
                <a:spcPts val="0"/>
              </a:spcAft>
              <a:buClr>
                <a:schemeClr val="dk1"/>
              </a:buClr>
              <a:buSzPts val="1400"/>
              <a:buFont typeface="Livvic"/>
              <a:buChar char="●"/>
            </a:pPr>
            <a:r>
              <a:rPr b="1" lang="en">
                <a:solidFill>
                  <a:schemeClr val="dk1"/>
                </a:solidFill>
                <a:latin typeface="Livvic"/>
                <a:ea typeface="Livvic"/>
                <a:cs typeface="Livvic"/>
                <a:sym typeface="Livvic"/>
              </a:rPr>
              <a:t>Feature Engineering</a:t>
            </a:r>
            <a:r>
              <a:rPr lang="en">
                <a:solidFill>
                  <a:schemeClr val="dk1"/>
                </a:solidFill>
                <a:latin typeface="Livvic"/>
                <a:ea typeface="Livvic"/>
                <a:cs typeface="Livvic"/>
                <a:sym typeface="Livvic"/>
              </a:rPr>
              <a:t>: Representing text data effectively is essential for Model Building.</a:t>
            </a:r>
            <a:endParaRPr>
              <a:solidFill>
                <a:schemeClr val="dk1"/>
              </a:solidFill>
              <a:latin typeface="Livvic"/>
              <a:ea typeface="Livvic"/>
              <a:cs typeface="Livvic"/>
              <a:sym typeface="Livvic"/>
            </a:endParaRPr>
          </a:p>
          <a:p>
            <a:pPr indent="0" lvl="0" marL="457200" marR="50800" rtl="0" algn="just">
              <a:lnSpc>
                <a:spcPct val="115000"/>
              </a:lnSpc>
              <a:spcBef>
                <a:spcPts val="0"/>
              </a:spcBef>
              <a:spcAft>
                <a:spcPts val="0"/>
              </a:spcAft>
              <a:buNone/>
            </a:pPr>
            <a:r>
              <a:rPr b="1" lang="en">
                <a:solidFill>
                  <a:schemeClr val="dk1"/>
                </a:solidFill>
                <a:latin typeface="Livvic"/>
                <a:ea typeface="Livvic"/>
                <a:cs typeface="Livvic"/>
                <a:sym typeface="Livvic"/>
              </a:rPr>
              <a:t>Solution: </a:t>
            </a:r>
            <a:r>
              <a:rPr lang="en">
                <a:solidFill>
                  <a:schemeClr val="dk1"/>
                </a:solidFill>
                <a:latin typeface="Livvic"/>
                <a:ea typeface="Livvic"/>
                <a:cs typeface="Livvic"/>
                <a:sym typeface="Livvic"/>
              </a:rPr>
              <a:t>Utilized techniques like TF-IDF, Word Embeddings and N-grams to convert text into numerical features.</a:t>
            </a:r>
            <a:endParaRPr>
              <a:solidFill>
                <a:schemeClr val="dk1"/>
              </a:solidFill>
              <a:latin typeface="Livvic"/>
              <a:ea typeface="Livvic"/>
              <a:cs typeface="Livvic"/>
              <a:sym typeface="Livvic"/>
            </a:endParaRPr>
          </a:p>
          <a:p>
            <a:pPr indent="0" lvl="0" marL="0" marR="50800" rtl="0" algn="just">
              <a:lnSpc>
                <a:spcPct val="115000"/>
              </a:lnSpc>
              <a:spcBef>
                <a:spcPts val="0"/>
              </a:spcBef>
              <a:spcAft>
                <a:spcPts val="0"/>
              </a:spcAft>
              <a:buNone/>
            </a:pPr>
            <a:r>
              <a:t/>
            </a:r>
            <a:endParaRPr>
              <a:solidFill>
                <a:schemeClr val="dk1"/>
              </a:solidFill>
              <a:latin typeface="Livvic"/>
              <a:ea typeface="Livvic"/>
              <a:cs typeface="Livvic"/>
              <a:sym typeface="Livvic"/>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g25e499a4db7_0_2"/>
          <p:cNvSpPr txBox="1"/>
          <p:nvPr>
            <p:ph type="title"/>
          </p:nvPr>
        </p:nvSpPr>
        <p:spPr>
          <a:xfrm>
            <a:off x="713226" y="539500"/>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501" name="Google Shape;501;g25e499a4db7_0_2"/>
          <p:cNvSpPr txBox="1"/>
          <p:nvPr/>
        </p:nvSpPr>
        <p:spPr>
          <a:xfrm>
            <a:off x="713125" y="1520625"/>
            <a:ext cx="7717500" cy="2877300"/>
          </a:xfrm>
          <a:prstGeom prst="rect">
            <a:avLst/>
          </a:prstGeom>
          <a:noFill/>
          <a:ln>
            <a:noFill/>
          </a:ln>
        </p:spPr>
        <p:txBody>
          <a:bodyPr anchorCtr="0" anchor="t" bIns="91425" lIns="91425" spcFirstLastPara="1" rIns="91425" wrap="square" tIns="91425">
            <a:spAutoFit/>
          </a:bodyPr>
          <a:lstStyle/>
          <a:p>
            <a:pPr indent="-317500" lvl="0" marL="457200" rtl="0" algn="just">
              <a:lnSpc>
                <a:spcPct val="90000"/>
              </a:lnSpc>
              <a:spcBef>
                <a:spcPts val="1000"/>
              </a:spcBef>
              <a:spcAft>
                <a:spcPts val="0"/>
              </a:spcAft>
              <a:buClr>
                <a:schemeClr val="dk1"/>
              </a:buClr>
              <a:buSzPts val="1400"/>
              <a:buFont typeface="Livvic"/>
              <a:buChar char="●"/>
            </a:pPr>
            <a:r>
              <a:rPr b="1" lang="en">
                <a:solidFill>
                  <a:schemeClr val="dk1"/>
                </a:solidFill>
                <a:latin typeface="Livvic"/>
                <a:ea typeface="Livvic"/>
                <a:cs typeface="Livvic"/>
                <a:sym typeface="Livvic"/>
              </a:rPr>
              <a:t>Model Selection:</a:t>
            </a:r>
            <a:r>
              <a:rPr lang="en">
                <a:solidFill>
                  <a:schemeClr val="dk1"/>
                </a:solidFill>
                <a:latin typeface="Livvic"/>
                <a:ea typeface="Livvic"/>
                <a:cs typeface="Livvic"/>
                <a:sym typeface="Livvic"/>
              </a:rPr>
              <a:t> Deciding which unsupervised model to use for predicting the sentiment was a challenging task. Different models have different strengths and weaknesses.</a:t>
            </a:r>
            <a:endParaRPr>
              <a:solidFill>
                <a:schemeClr val="dk1"/>
              </a:solidFill>
              <a:latin typeface="Livvic"/>
              <a:ea typeface="Livvic"/>
              <a:cs typeface="Livvic"/>
              <a:sym typeface="Livvic"/>
            </a:endParaRPr>
          </a:p>
          <a:p>
            <a:pPr indent="0" lvl="0" marL="457200" rtl="0" algn="just">
              <a:lnSpc>
                <a:spcPct val="90000"/>
              </a:lnSpc>
              <a:spcBef>
                <a:spcPts val="1000"/>
              </a:spcBef>
              <a:spcAft>
                <a:spcPts val="0"/>
              </a:spcAft>
              <a:buNone/>
            </a:pPr>
            <a:r>
              <a:t/>
            </a:r>
            <a:endParaRPr>
              <a:solidFill>
                <a:schemeClr val="dk1"/>
              </a:solidFill>
              <a:latin typeface="Livvic"/>
              <a:ea typeface="Livvic"/>
              <a:cs typeface="Livvic"/>
              <a:sym typeface="Livvic"/>
            </a:endParaRPr>
          </a:p>
          <a:p>
            <a:pPr indent="-317500" lvl="0" marL="457200" marR="50800" rtl="0" algn="l">
              <a:lnSpc>
                <a:spcPct val="115000"/>
              </a:lnSpc>
              <a:spcBef>
                <a:spcPts val="0"/>
              </a:spcBef>
              <a:spcAft>
                <a:spcPts val="0"/>
              </a:spcAft>
              <a:buClr>
                <a:schemeClr val="dk1"/>
              </a:buClr>
              <a:buSzPts val="1400"/>
              <a:buFont typeface="Livvic"/>
              <a:buChar char="●"/>
            </a:pPr>
            <a:r>
              <a:rPr b="1" lang="en">
                <a:solidFill>
                  <a:schemeClr val="dk1"/>
                </a:solidFill>
                <a:latin typeface="Livvic"/>
                <a:ea typeface="Livvic"/>
                <a:cs typeface="Livvic"/>
                <a:sym typeface="Livvic"/>
              </a:rPr>
              <a:t>Model Evaluation: </a:t>
            </a:r>
            <a:r>
              <a:rPr lang="en">
                <a:solidFill>
                  <a:schemeClr val="dk1"/>
                </a:solidFill>
                <a:latin typeface="Livvic"/>
                <a:ea typeface="Livvic"/>
                <a:cs typeface="Livvic"/>
                <a:sym typeface="Livvic"/>
              </a:rPr>
              <a:t>Choosing the right evaluation metrics to assess the SVM model's performance can be tricky.</a:t>
            </a:r>
            <a:endParaRPr>
              <a:solidFill>
                <a:schemeClr val="dk1"/>
              </a:solidFill>
              <a:latin typeface="Livvic"/>
              <a:ea typeface="Livvic"/>
              <a:cs typeface="Livvic"/>
              <a:sym typeface="Livvic"/>
            </a:endParaRPr>
          </a:p>
          <a:p>
            <a:pPr indent="0" lvl="0" marL="457200" marR="50800" rtl="0" algn="l">
              <a:lnSpc>
                <a:spcPct val="115000"/>
              </a:lnSpc>
              <a:spcBef>
                <a:spcPts val="0"/>
              </a:spcBef>
              <a:spcAft>
                <a:spcPts val="0"/>
              </a:spcAft>
              <a:buNone/>
            </a:pPr>
            <a:r>
              <a:rPr b="1" lang="en">
                <a:solidFill>
                  <a:schemeClr val="dk1"/>
                </a:solidFill>
                <a:latin typeface="Livvic"/>
                <a:ea typeface="Livvic"/>
                <a:cs typeface="Livvic"/>
                <a:sym typeface="Livvic"/>
              </a:rPr>
              <a:t>Solution: </a:t>
            </a:r>
            <a:r>
              <a:rPr lang="en">
                <a:solidFill>
                  <a:schemeClr val="dk1"/>
                </a:solidFill>
                <a:latin typeface="Livvic"/>
                <a:ea typeface="Livvic"/>
                <a:cs typeface="Livvic"/>
                <a:sym typeface="Livvic"/>
              </a:rPr>
              <a:t>We used a combination of metrics, including accuracy, precision, recall, F1-score, based on our specific project goals.</a:t>
            </a:r>
            <a:endParaRPr>
              <a:solidFill>
                <a:schemeClr val="dk1"/>
              </a:solidFill>
              <a:latin typeface="Livvic"/>
              <a:ea typeface="Livvic"/>
              <a:cs typeface="Livvic"/>
              <a:sym typeface="Livvic"/>
            </a:endParaRPr>
          </a:p>
          <a:p>
            <a:pPr indent="0" lvl="0" marL="457200" marR="50800" rtl="0" algn="l">
              <a:lnSpc>
                <a:spcPct val="115000"/>
              </a:lnSpc>
              <a:spcBef>
                <a:spcPts val="0"/>
              </a:spcBef>
              <a:spcAft>
                <a:spcPts val="0"/>
              </a:spcAft>
              <a:buNone/>
            </a:pPr>
            <a:r>
              <a:t/>
            </a:r>
            <a:endParaRPr>
              <a:solidFill>
                <a:schemeClr val="dk1"/>
              </a:solidFill>
              <a:latin typeface="Livvic"/>
              <a:ea typeface="Livvic"/>
              <a:cs typeface="Livvic"/>
              <a:sym typeface="Livvic"/>
            </a:endParaRPr>
          </a:p>
          <a:p>
            <a:pPr indent="-317500" lvl="0" marL="457200" marR="50800" rtl="0" algn="l">
              <a:lnSpc>
                <a:spcPct val="115000"/>
              </a:lnSpc>
              <a:spcBef>
                <a:spcPts val="0"/>
              </a:spcBef>
              <a:spcAft>
                <a:spcPts val="0"/>
              </a:spcAft>
              <a:buClr>
                <a:schemeClr val="dk1"/>
              </a:buClr>
              <a:buSzPts val="1400"/>
              <a:buFont typeface="Livvic"/>
              <a:buChar char="●"/>
            </a:pPr>
            <a:r>
              <a:rPr b="1" lang="en">
                <a:solidFill>
                  <a:schemeClr val="dk1"/>
                </a:solidFill>
                <a:latin typeface="Livvic"/>
                <a:ea typeface="Livvic"/>
                <a:cs typeface="Livvic"/>
                <a:sym typeface="Livvic"/>
              </a:rPr>
              <a:t>Deployment:</a:t>
            </a:r>
            <a:r>
              <a:rPr lang="en">
                <a:solidFill>
                  <a:schemeClr val="dk1"/>
                </a:solidFill>
                <a:latin typeface="Livvic"/>
                <a:ea typeface="Livvic"/>
                <a:cs typeface="Livvic"/>
                <a:sym typeface="Livvic"/>
              </a:rPr>
              <a:t> Integrating our model using streamlit, ensuring it runs reliably in real-time, and make it user friendly. </a:t>
            </a:r>
            <a:endParaRPr>
              <a:latin typeface="Livvic"/>
              <a:ea typeface="Livvic"/>
              <a:cs typeface="Livvic"/>
              <a:sym typeface="Livvic"/>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21"/>
          <p:cNvSpPr txBox="1"/>
          <p:nvPr>
            <p:ph type="title"/>
          </p:nvPr>
        </p:nvSpPr>
        <p:spPr>
          <a:xfrm>
            <a:off x="687759" y="1700242"/>
            <a:ext cx="4273992" cy="1127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Thank You</a:t>
            </a:r>
            <a:endParaRPr/>
          </a:p>
        </p:txBody>
      </p:sp>
      <p:cxnSp>
        <p:nvCxnSpPr>
          <p:cNvPr id="507" name="Google Shape;507;p21"/>
          <p:cNvCxnSpPr/>
          <p:nvPr/>
        </p:nvCxnSpPr>
        <p:spPr>
          <a:xfrm>
            <a:off x="5114482" y="1551869"/>
            <a:ext cx="0" cy="2418900"/>
          </a:xfrm>
          <a:prstGeom prst="straightConnector1">
            <a:avLst/>
          </a:prstGeom>
          <a:noFill/>
          <a:ln cap="flat" cmpd="sng" w="28575">
            <a:solidFill>
              <a:schemeClr val="dk1"/>
            </a:solidFill>
            <a:prstDash val="solid"/>
            <a:round/>
            <a:headEnd len="sm" w="sm" type="none"/>
            <a:tailEnd len="sm" w="sm" type="none"/>
          </a:ln>
        </p:spPr>
      </p:cxnSp>
      <p:sp>
        <p:nvSpPr>
          <p:cNvPr id="508" name="Google Shape;508;p21"/>
          <p:cNvSpPr/>
          <p:nvPr/>
        </p:nvSpPr>
        <p:spPr>
          <a:xfrm rot="-2036527">
            <a:off x="1668964" y="3378445"/>
            <a:ext cx="893547" cy="1012701"/>
          </a:xfrm>
          <a:custGeom>
            <a:rect b="b" l="l" r="r" t="t"/>
            <a:pathLst>
              <a:path extrusionOk="0" h="23279" w="20540">
                <a:moveTo>
                  <a:pt x="0" y="5477"/>
                </a:moveTo>
                <a:lnTo>
                  <a:pt x="19855" y="0"/>
                </a:lnTo>
                <a:lnTo>
                  <a:pt x="20540" y="2327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09" name="Google Shape;509;p21"/>
          <p:cNvSpPr/>
          <p:nvPr/>
        </p:nvSpPr>
        <p:spPr>
          <a:xfrm>
            <a:off x="2178386" y="3240864"/>
            <a:ext cx="1208314" cy="846271"/>
          </a:xfrm>
          <a:custGeom>
            <a:rect b="b" l="l" r="r" t="t"/>
            <a:pathLst>
              <a:path extrusionOk="0" h="28134" w="40170">
                <a:moveTo>
                  <a:pt x="40170" y="57"/>
                </a:moveTo>
                <a:lnTo>
                  <a:pt x="18519" y="28134"/>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0" name="Google Shape;510;p21"/>
          <p:cNvSpPr/>
          <p:nvPr/>
        </p:nvSpPr>
        <p:spPr>
          <a:xfrm flipH="1" rot="2036527">
            <a:off x="4167072" y="3378448"/>
            <a:ext cx="893547" cy="1012701"/>
          </a:xfrm>
          <a:custGeom>
            <a:rect b="b" l="l" r="r" t="t"/>
            <a:pathLst>
              <a:path extrusionOk="0" h="23279" w="20540">
                <a:moveTo>
                  <a:pt x="0" y="5477"/>
                </a:moveTo>
                <a:lnTo>
                  <a:pt x="19855" y="0"/>
                </a:lnTo>
                <a:lnTo>
                  <a:pt x="20540" y="2327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1" name="Google Shape;511;p21"/>
          <p:cNvSpPr/>
          <p:nvPr/>
        </p:nvSpPr>
        <p:spPr>
          <a:xfrm>
            <a:off x="962419" y="3240864"/>
            <a:ext cx="1208314" cy="846271"/>
          </a:xfrm>
          <a:custGeom>
            <a:rect b="b" l="l" r="r" t="t"/>
            <a:pathLst>
              <a:path extrusionOk="0" h="28134" w="40170">
                <a:moveTo>
                  <a:pt x="40170" y="57"/>
                </a:moveTo>
                <a:lnTo>
                  <a:pt x="18519" y="28134"/>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2" name="Google Shape;512;p21"/>
          <p:cNvSpPr/>
          <p:nvPr/>
        </p:nvSpPr>
        <p:spPr>
          <a:xfrm flipH="1" rot="2036527">
            <a:off x="2958760" y="3404043"/>
            <a:ext cx="893547" cy="1012701"/>
          </a:xfrm>
          <a:custGeom>
            <a:rect b="b" l="l" r="r" t="t"/>
            <a:pathLst>
              <a:path extrusionOk="0" h="23279" w="20540">
                <a:moveTo>
                  <a:pt x="0" y="5477"/>
                </a:moveTo>
                <a:lnTo>
                  <a:pt x="19855" y="0"/>
                </a:lnTo>
                <a:lnTo>
                  <a:pt x="20540" y="2327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13" name="Google Shape;513;p21"/>
          <p:cNvSpPr/>
          <p:nvPr/>
        </p:nvSpPr>
        <p:spPr>
          <a:xfrm>
            <a:off x="3363686" y="3267699"/>
            <a:ext cx="1208314" cy="846271"/>
          </a:xfrm>
          <a:custGeom>
            <a:rect b="b" l="l" r="r" t="t"/>
            <a:pathLst>
              <a:path extrusionOk="0" h="28134" w="40170">
                <a:moveTo>
                  <a:pt x="40170" y="57"/>
                </a:moveTo>
                <a:lnTo>
                  <a:pt x="18519" y="28134"/>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
          <p:cNvSpPr txBox="1"/>
          <p:nvPr>
            <p:ph idx="1" type="body"/>
          </p:nvPr>
        </p:nvSpPr>
        <p:spPr>
          <a:xfrm>
            <a:off x="720000" y="1290400"/>
            <a:ext cx="7717500" cy="3481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r>
              <a:rPr b="1" lang="en" sz="1800">
                <a:latin typeface="Arial"/>
                <a:ea typeface="Arial"/>
                <a:cs typeface="Arial"/>
                <a:sym typeface="Arial"/>
              </a:rPr>
              <a:t>The objective of the analysis is to build a model that classifies customer reviews based on their sentiment and the attributes that travelers are considering while selecting a hotel. The insights derived can help manager understand which elements of their hotel influence more in forming a positive review</a:t>
            </a:r>
            <a:endParaRPr b="1" sz="1800">
              <a:latin typeface="Arial"/>
              <a:ea typeface="Arial"/>
              <a:cs typeface="Arial"/>
              <a:sym typeface="Arial"/>
            </a:endParaRPr>
          </a:p>
        </p:txBody>
      </p:sp>
      <p:sp>
        <p:nvSpPr>
          <p:cNvPr id="223" name="Google Shape;223;p3"/>
          <p:cNvSpPr txBox="1"/>
          <p:nvPr>
            <p:ph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0" lang="en" sz="3000">
                <a:solidFill>
                  <a:schemeClr val="dk1"/>
                </a:solidFill>
              </a:rPr>
              <a:t>Business Objective :</a:t>
            </a:r>
            <a:endParaRPr b="0" sz="30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
          <p:cNvSpPr/>
          <p:nvPr/>
        </p:nvSpPr>
        <p:spPr>
          <a:xfrm rot="6842566">
            <a:off x="7124620" y="1709680"/>
            <a:ext cx="513477" cy="581949"/>
          </a:xfrm>
          <a:custGeom>
            <a:rect b="b" l="l" r="r" t="t"/>
            <a:pathLst>
              <a:path extrusionOk="0" h="23279" w="20540">
                <a:moveTo>
                  <a:pt x="0" y="5477"/>
                </a:moveTo>
                <a:lnTo>
                  <a:pt x="19855" y="0"/>
                </a:lnTo>
                <a:lnTo>
                  <a:pt x="20540" y="2327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9" name="Google Shape;229;p4"/>
          <p:cNvSpPr/>
          <p:nvPr/>
        </p:nvSpPr>
        <p:spPr>
          <a:xfrm rot="-1900099">
            <a:off x="4271907" y="1914851"/>
            <a:ext cx="513499" cy="581974"/>
          </a:xfrm>
          <a:custGeom>
            <a:rect b="b" l="l" r="r" t="t"/>
            <a:pathLst>
              <a:path extrusionOk="0" h="23279" w="20540">
                <a:moveTo>
                  <a:pt x="0" y="5477"/>
                </a:moveTo>
                <a:lnTo>
                  <a:pt x="19855" y="0"/>
                </a:lnTo>
                <a:lnTo>
                  <a:pt x="20540" y="23279"/>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0" name="Google Shape;230;p4"/>
          <p:cNvSpPr/>
          <p:nvPr/>
        </p:nvSpPr>
        <p:spPr>
          <a:xfrm flipH="1" rot="-7080163">
            <a:off x="1538201" y="1701090"/>
            <a:ext cx="513485" cy="581958"/>
          </a:xfrm>
          <a:custGeom>
            <a:rect b="b" l="l" r="r" t="t"/>
            <a:pathLst>
              <a:path extrusionOk="0" h="23279" w="20540">
                <a:moveTo>
                  <a:pt x="0" y="5477"/>
                </a:moveTo>
                <a:lnTo>
                  <a:pt x="19855" y="0"/>
                </a:lnTo>
                <a:lnTo>
                  <a:pt x="20540" y="2327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1" name="Google Shape;231;p4"/>
          <p:cNvSpPr/>
          <p:nvPr/>
        </p:nvSpPr>
        <p:spPr>
          <a:xfrm rot="-2036374">
            <a:off x="1514803" y="484442"/>
            <a:ext cx="513483" cy="581956"/>
          </a:xfrm>
          <a:custGeom>
            <a:rect b="b" l="l" r="r" t="t"/>
            <a:pathLst>
              <a:path extrusionOk="0" h="23279" w="20540">
                <a:moveTo>
                  <a:pt x="0" y="5477"/>
                </a:moveTo>
                <a:lnTo>
                  <a:pt x="19855" y="0"/>
                </a:lnTo>
                <a:lnTo>
                  <a:pt x="20540" y="23279"/>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2" name="Google Shape;232;p4"/>
          <p:cNvSpPr/>
          <p:nvPr/>
        </p:nvSpPr>
        <p:spPr>
          <a:xfrm rot="8899901">
            <a:off x="4367483" y="251005"/>
            <a:ext cx="513499" cy="581974"/>
          </a:xfrm>
          <a:custGeom>
            <a:rect b="b" l="l" r="r" t="t"/>
            <a:pathLst>
              <a:path extrusionOk="0" h="23279" w="20540">
                <a:moveTo>
                  <a:pt x="0" y="5477"/>
                </a:moveTo>
                <a:lnTo>
                  <a:pt x="19855" y="0"/>
                </a:lnTo>
                <a:lnTo>
                  <a:pt x="20540" y="2327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3" name="Google Shape;233;p4"/>
          <p:cNvSpPr/>
          <p:nvPr/>
        </p:nvSpPr>
        <p:spPr>
          <a:xfrm flipH="1" rot="2036374">
            <a:off x="7126878" y="484442"/>
            <a:ext cx="513483" cy="581956"/>
          </a:xfrm>
          <a:custGeom>
            <a:rect b="b" l="l" r="r" t="t"/>
            <a:pathLst>
              <a:path extrusionOk="0" h="23279" w="20540">
                <a:moveTo>
                  <a:pt x="0" y="5477"/>
                </a:moveTo>
                <a:lnTo>
                  <a:pt x="19855" y="0"/>
                </a:lnTo>
                <a:lnTo>
                  <a:pt x="20540" y="23279"/>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4" name="Google Shape;234;p4"/>
          <p:cNvSpPr txBox="1"/>
          <p:nvPr>
            <p:ph type="title"/>
          </p:nvPr>
        </p:nvSpPr>
        <p:spPr>
          <a:xfrm>
            <a:off x="720000" y="3867578"/>
            <a:ext cx="7710600" cy="102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Project Flow</a:t>
            </a:r>
            <a:endParaRPr sz="5200"/>
          </a:p>
        </p:txBody>
      </p:sp>
      <p:sp>
        <p:nvSpPr>
          <p:cNvPr id="235" name="Google Shape;235;p4"/>
          <p:cNvSpPr txBox="1"/>
          <p:nvPr>
            <p:ph idx="1" type="subTitle"/>
          </p:nvPr>
        </p:nvSpPr>
        <p:spPr>
          <a:xfrm>
            <a:off x="716700" y="930311"/>
            <a:ext cx="2181300" cy="633899"/>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solidFill>
                  <a:schemeClr val="dk1"/>
                </a:solidFill>
              </a:rPr>
              <a:t>Understanding Business Problem</a:t>
            </a:r>
            <a:endParaRPr>
              <a:solidFill>
                <a:schemeClr val="dk1"/>
              </a:solidFill>
            </a:endParaRPr>
          </a:p>
        </p:txBody>
      </p:sp>
      <p:sp>
        <p:nvSpPr>
          <p:cNvPr id="236" name="Google Shape;236;p4"/>
          <p:cNvSpPr txBox="1"/>
          <p:nvPr>
            <p:ph idx="5" type="subTitle"/>
          </p:nvPr>
        </p:nvSpPr>
        <p:spPr>
          <a:xfrm>
            <a:off x="3476250" y="2360940"/>
            <a:ext cx="2183100" cy="726608"/>
          </a:xfrm>
          <a:prstGeom prst="rect">
            <a:avLst/>
          </a:prstGeom>
          <a:noFill/>
          <a:ln>
            <a:noFill/>
          </a:ln>
        </p:spPr>
        <p:txBody>
          <a:bodyPr anchorCtr="0" anchor="ctr" bIns="91425" lIns="91425" spcFirstLastPara="1" rIns="22350" wrap="square" tIns="91425">
            <a:noAutofit/>
          </a:bodyPr>
          <a:lstStyle/>
          <a:p>
            <a:pPr indent="0" lvl="0" marL="0" rtl="0" algn="ctr">
              <a:lnSpc>
                <a:spcPct val="100000"/>
              </a:lnSpc>
              <a:spcBef>
                <a:spcPts val="0"/>
              </a:spcBef>
              <a:spcAft>
                <a:spcPts val="0"/>
              </a:spcAft>
              <a:buSzPts val="1600"/>
              <a:buNone/>
            </a:pPr>
            <a:r>
              <a:rPr lang="en"/>
              <a:t>Model Building</a:t>
            </a:r>
            <a:endParaRPr/>
          </a:p>
        </p:txBody>
      </p:sp>
      <p:sp>
        <p:nvSpPr>
          <p:cNvPr id="237" name="Google Shape;237;p4"/>
          <p:cNvSpPr txBox="1"/>
          <p:nvPr>
            <p:ph idx="8" type="subTitle"/>
          </p:nvPr>
        </p:nvSpPr>
        <p:spPr>
          <a:xfrm>
            <a:off x="715800" y="2360941"/>
            <a:ext cx="2183100" cy="633898"/>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Feature Extraction</a:t>
            </a:r>
            <a:endParaRPr/>
          </a:p>
        </p:txBody>
      </p:sp>
      <p:sp>
        <p:nvSpPr>
          <p:cNvPr id="238" name="Google Shape;238;p4"/>
          <p:cNvSpPr txBox="1"/>
          <p:nvPr>
            <p:ph idx="14" type="subTitle"/>
          </p:nvPr>
        </p:nvSpPr>
        <p:spPr>
          <a:xfrm>
            <a:off x="6245100" y="930312"/>
            <a:ext cx="2183100" cy="633898"/>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Sentiment Analysis</a:t>
            </a:r>
            <a:endParaRPr/>
          </a:p>
        </p:txBody>
      </p:sp>
      <p:sp>
        <p:nvSpPr>
          <p:cNvPr id="239" name="Google Shape;239;p4"/>
          <p:cNvSpPr txBox="1"/>
          <p:nvPr>
            <p:ph idx="17" type="subTitle"/>
          </p:nvPr>
        </p:nvSpPr>
        <p:spPr>
          <a:xfrm>
            <a:off x="3476250" y="930312"/>
            <a:ext cx="2183100" cy="53169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EDA &amp; Preprocessing</a:t>
            </a:r>
            <a:endParaRPr/>
          </a:p>
        </p:txBody>
      </p:sp>
      <p:sp>
        <p:nvSpPr>
          <p:cNvPr id="240" name="Google Shape;240;p4"/>
          <p:cNvSpPr txBox="1"/>
          <p:nvPr>
            <p:ph idx="20" type="subTitle"/>
          </p:nvPr>
        </p:nvSpPr>
        <p:spPr>
          <a:xfrm>
            <a:off x="6245100" y="2360941"/>
            <a:ext cx="2183100" cy="633898"/>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solidFill>
                  <a:schemeClr val="dk1"/>
                </a:solidFill>
              </a:rPr>
              <a:t>Deployment</a:t>
            </a:r>
            <a:endParaRPr>
              <a:solidFill>
                <a:schemeClr val="dk1"/>
              </a:solidFill>
            </a:endParaRPr>
          </a:p>
        </p:txBody>
      </p:sp>
      <p:sp>
        <p:nvSpPr>
          <p:cNvPr id="241" name="Google Shape;241;p4"/>
          <p:cNvSpPr txBox="1"/>
          <p:nvPr>
            <p:ph idx="4" type="title"/>
          </p:nvPr>
        </p:nvSpPr>
        <p:spPr>
          <a:xfrm>
            <a:off x="4171500" y="1970633"/>
            <a:ext cx="792600" cy="28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5</a:t>
            </a:r>
            <a:endParaRPr/>
          </a:p>
        </p:txBody>
      </p:sp>
      <p:sp>
        <p:nvSpPr>
          <p:cNvPr id="242" name="Google Shape;242;p4"/>
          <p:cNvSpPr txBox="1"/>
          <p:nvPr>
            <p:ph idx="7" type="title"/>
          </p:nvPr>
        </p:nvSpPr>
        <p:spPr>
          <a:xfrm>
            <a:off x="1411350" y="1970633"/>
            <a:ext cx="792000" cy="28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4</a:t>
            </a:r>
            <a:endParaRPr/>
          </a:p>
        </p:txBody>
      </p:sp>
      <p:sp>
        <p:nvSpPr>
          <p:cNvPr id="243" name="Google Shape;243;p4"/>
          <p:cNvSpPr txBox="1"/>
          <p:nvPr>
            <p:ph idx="2" type="title"/>
          </p:nvPr>
        </p:nvSpPr>
        <p:spPr>
          <a:xfrm>
            <a:off x="1411050" y="540000"/>
            <a:ext cx="792600" cy="28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1</a:t>
            </a:r>
            <a:endParaRPr/>
          </a:p>
        </p:txBody>
      </p:sp>
      <p:sp>
        <p:nvSpPr>
          <p:cNvPr id="244" name="Google Shape;244;p4"/>
          <p:cNvSpPr txBox="1"/>
          <p:nvPr>
            <p:ph idx="13" type="title"/>
          </p:nvPr>
        </p:nvSpPr>
        <p:spPr>
          <a:xfrm>
            <a:off x="6940350" y="540000"/>
            <a:ext cx="792600" cy="28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3</a:t>
            </a:r>
            <a:endParaRPr/>
          </a:p>
        </p:txBody>
      </p:sp>
      <p:sp>
        <p:nvSpPr>
          <p:cNvPr id="245" name="Google Shape;245;p4"/>
          <p:cNvSpPr txBox="1"/>
          <p:nvPr>
            <p:ph idx="16" type="title"/>
          </p:nvPr>
        </p:nvSpPr>
        <p:spPr>
          <a:xfrm>
            <a:off x="4171800" y="540000"/>
            <a:ext cx="792000" cy="28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2</a:t>
            </a:r>
            <a:endParaRPr/>
          </a:p>
        </p:txBody>
      </p:sp>
      <p:sp>
        <p:nvSpPr>
          <p:cNvPr id="246" name="Google Shape;246;p4"/>
          <p:cNvSpPr txBox="1"/>
          <p:nvPr>
            <p:ph idx="19" type="title"/>
          </p:nvPr>
        </p:nvSpPr>
        <p:spPr>
          <a:xfrm>
            <a:off x="6940650" y="1970633"/>
            <a:ext cx="792000" cy="28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6</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5"/>
          <p:cNvSpPr txBox="1"/>
          <p:nvPr>
            <p:ph idx="1" type="subTitle"/>
          </p:nvPr>
        </p:nvSpPr>
        <p:spPr>
          <a:xfrm>
            <a:off x="719999" y="1311965"/>
            <a:ext cx="8013183" cy="3008244"/>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SzPts val="1600"/>
              <a:buFont typeface="Livvic"/>
              <a:buChar char="●"/>
            </a:pPr>
            <a:r>
              <a:rPr lang="en"/>
              <a:t>There are 20491 entries present in the dataset, consisting two columns </a:t>
            </a:r>
            <a:br>
              <a:rPr lang="en"/>
            </a:br>
            <a:r>
              <a:rPr lang="en"/>
              <a:t>Review (object) and Rating (int).</a:t>
            </a:r>
            <a:endParaRPr/>
          </a:p>
          <a:p>
            <a:pPr indent="-330200" lvl="0" marL="457200" rtl="0" algn="l">
              <a:lnSpc>
                <a:spcPct val="100000"/>
              </a:lnSpc>
              <a:spcBef>
                <a:spcPts val="0"/>
              </a:spcBef>
              <a:spcAft>
                <a:spcPts val="0"/>
              </a:spcAft>
              <a:buSzPts val="1600"/>
              <a:buFont typeface="Livvic"/>
              <a:buChar char="●"/>
            </a:pPr>
            <a:r>
              <a:rPr lang="en"/>
              <a:t>There are NO null entries.</a:t>
            </a:r>
            <a:endParaRPr/>
          </a:p>
          <a:p>
            <a:pPr indent="-330200" lvl="0" marL="457200" rtl="0" algn="l">
              <a:lnSpc>
                <a:spcPct val="100000"/>
              </a:lnSpc>
              <a:spcBef>
                <a:spcPts val="0"/>
              </a:spcBef>
              <a:spcAft>
                <a:spcPts val="0"/>
              </a:spcAft>
              <a:buSzPts val="1600"/>
              <a:buChar char="●"/>
            </a:pPr>
            <a:r>
              <a:rPr lang="en"/>
              <a:t>Ratings range from 1-5, 5 being the highest and 1 the lowest.</a:t>
            </a:r>
            <a:endParaRPr/>
          </a:p>
          <a:p>
            <a:pPr indent="-330200" lvl="0" marL="457200" rtl="0" algn="l">
              <a:lnSpc>
                <a:spcPct val="100000"/>
              </a:lnSpc>
              <a:spcBef>
                <a:spcPts val="0"/>
              </a:spcBef>
              <a:spcAft>
                <a:spcPts val="0"/>
              </a:spcAft>
              <a:buSzPts val="1600"/>
              <a:buChar char="●"/>
            </a:pPr>
            <a:r>
              <a:rPr lang="en"/>
              <a:t>The count of each Rating is as follows</a:t>
            </a:r>
            <a:endParaRPr/>
          </a:p>
          <a:p>
            <a:pPr indent="0" lvl="1" marL="584200" rtl="0" algn="l">
              <a:lnSpc>
                <a:spcPct val="100000"/>
              </a:lnSpc>
              <a:spcBef>
                <a:spcPts val="0"/>
              </a:spcBef>
              <a:spcAft>
                <a:spcPts val="0"/>
              </a:spcAft>
              <a:buSzPts val="1600"/>
              <a:buNone/>
            </a:pPr>
            <a:r>
              <a:rPr lang="en"/>
              <a:t> </a:t>
            </a:r>
            <a:r>
              <a:rPr b="1" lang="en"/>
              <a:t>5 – 9054 entries</a:t>
            </a:r>
            <a:endParaRPr/>
          </a:p>
          <a:p>
            <a:pPr indent="0" lvl="1" marL="584200" rtl="0" algn="l">
              <a:lnSpc>
                <a:spcPct val="100000"/>
              </a:lnSpc>
              <a:spcBef>
                <a:spcPts val="0"/>
              </a:spcBef>
              <a:spcAft>
                <a:spcPts val="0"/>
              </a:spcAft>
              <a:buSzPts val="1600"/>
              <a:buNone/>
            </a:pPr>
            <a:r>
              <a:rPr b="1" lang="en"/>
              <a:t> 4 – 6039 entries</a:t>
            </a:r>
            <a:endParaRPr/>
          </a:p>
          <a:p>
            <a:pPr indent="0" lvl="1" marL="584200" rtl="0" algn="l">
              <a:lnSpc>
                <a:spcPct val="100000"/>
              </a:lnSpc>
              <a:spcBef>
                <a:spcPts val="0"/>
              </a:spcBef>
              <a:spcAft>
                <a:spcPts val="0"/>
              </a:spcAft>
              <a:buSzPts val="1600"/>
              <a:buNone/>
            </a:pPr>
            <a:r>
              <a:rPr b="1" lang="en"/>
              <a:t> 3 – 2184 entries</a:t>
            </a:r>
            <a:endParaRPr/>
          </a:p>
          <a:p>
            <a:pPr indent="0" lvl="1" marL="584200" rtl="0" algn="l">
              <a:lnSpc>
                <a:spcPct val="100000"/>
              </a:lnSpc>
              <a:spcBef>
                <a:spcPts val="0"/>
              </a:spcBef>
              <a:spcAft>
                <a:spcPts val="0"/>
              </a:spcAft>
              <a:buSzPts val="1600"/>
              <a:buNone/>
            </a:pPr>
            <a:r>
              <a:rPr b="1" lang="en"/>
              <a:t> 2 – 1793 entries</a:t>
            </a:r>
            <a:endParaRPr/>
          </a:p>
          <a:p>
            <a:pPr indent="0" lvl="1" marL="584200" rtl="0" algn="l">
              <a:lnSpc>
                <a:spcPct val="100000"/>
              </a:lnSpc>
              <a:spcBef>
                <a:spcPts val="0"/>
              </a:spcBef>
              <a:spcAft>
                <a:spcPts val="0"/>
              </a:spcAft>
              <a:buSzPts val="1600"/>
              <a:buNone/>
            </a:pPr>
            <a:r>
              <a:rPr b="1" lang="en"/>
              <a:t> 1 –  1421 entries</a:t>
            </a:r>
            <a:endParaRPr/>
          </a:p>
          <a:p>
            <a:pPr indent="0" lvl="1" marL="584200" rtl="0" algn="l">
              <a:lnSpc>
                <a:spcPct val="100000"/>
              </a:lnSpc>
              <a:spcBef>
                <a:spcPts val="0"/>
              </a:spcBef>
              <a:spcAft>
                <a:spcPts val="0"/>
              </a:spcAft>
              <a:buSzPts val="1600"/>
              <a:buNone/>
            </a:pPr>
            <a:r>
              <a:t/>
            </a:r>
            <a:endParaRPr/>
          </a:p>
          <a:p>
            <a:pPr indent="0" lvl="1" marL="584200" rtl="0" algn="l">
              <a:lnSpc>
                <a:spcPct val="100000"/>
              </a:lnSpc>
              <a:spcBef>
                <a:spcPts val="0"/>
              </a:spcBef>
              <a:spcAft>
                <a:spcPts val="0"/>
              </a:spcAft>
              <a:buSzPts val="1600"/>
              <a:buNone/>
            </a:pPr>
            <a:r>
              <a:t/>
            </a:r>
            <a:endParaRPr/>
          </a:p>
          <a:p>
            <a:pPr indent="0" lvl="1" marL="584200" rtl="0" algn="l">
              <a:lnSpc>
                <a:spcPct val="100000"/>
              </a:lnSpc>
              <a:spcBef>
                <a:spcPts val="0"/>
              </a:spcBef>
              <a:spcAft>
                <a:spcPts val="0"/>
              </a:spcAft>
              <a:buSzPts val="1600"/>
              <a:buNone/>
            </a:pPr>
            <a:r>
              <a:t/>
            </a:r>
            <a:endParaRPr/>
          </a:p>
          <a:p>
            <a:pPr indent="0" lvl="1" marL="584200" rtl="0" algn="l">
              <a:lnSpc>
                <a:spcPct val="100000"/>
              </a:lnSpc>
              <a:spcBef>
                <a:spcPts val="0"/>
              </a:spcBef>
              <a:spcAft>
                <a:spcPts val="0"/>
              </a:spcAft>
              <a:buSzPts val="1600"/>
              <a:buNone/>
            </a:pPr>
            <a:r>
              <a:t/>
            </a:r>
            <a:endParaRPr/>
          </a:p>
          <a:p>
            <a:pPr indent="0" lvl="1" marL="584200" rtl="0" algn="l">
              <a:lnSpc>
                <a:spcPct val="100000"/>
              </a:lnSpc>
              <a:spcBef>
                <a:spcPts val="0"/>
              </a:spcBef>
              <a:spcAft>
                <a:spcPts val="0"/>
              </a:spcAft>
              <a:buSzPts val="1600"/>
              <a:buNone/>
            </a:pPr>
            <a:r>
              <a:t/>
            </a:r>
            <a:endParaRPr/>
          </a:p>
          <a:p>
            <a:pPr indent="0" lvl="0" marL="127000" rtl="0" algn="l">
              <a:lnSpc>
                <a:spcPct val="100000"/>
              </a:lnSpc>
              <a:spcBef>
                <a:spcPts val="0"/>
              </a:spcBef>
              <a:spcAft>
                <a:spcPts val="0"/>
              </a:spcAft>
              <a:buSzPts val="1600"/>
              <a:buNone/>
            </a:pPr>
            <a:r>
              <a:rPr lang="en"/>
              <a:t>	</a:t>
            </a:r>
            <a:endParaRPr/>
          </a:p>
          <a:p>
            <a:pPr indent="0" lvl="0" marL="127000" rtl="0" algn="l">
              <a:lnSpc>
                <a:spcPct val="100000"/>
              </a:lnSpc>
              <a:spcBef>
                <a:spcPts val="0"/>
              </a:spcBef>
              <a:spcAft>
                <a:spcPts val="0"/>
              </a:spcAft>
              <a:buSzPts val="1600"/>
              <a:buNone/>
            </a:pPr>
            <a:r>
              <a:rPr lang="en"/>
              <a:t>       </a:t>
            </a:r>
            <a:endParaRPr/>
          </a:p>
        </p:txBody>
      </p:sp>
      <p:sp>
        <p:nvSpPr>
          <p:cNvPr id="252" name="Google Shape;252;p5"/>
          <p:cNvSpPr txBox="1"/>
          <p:nvPr>
            <p:ph type="title"/>
          </p:nvPr>
        </p:nvSpPr>
        <p:spPr>
          <a:xfrm>
            <a:off x="713224" y="539500"/>
            <a:ext cx="3435029" cy="1155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DataSet Details</a:t>
            </a:r>
            <a:endParaRPr/>
          </a:p>
        </p:txBody>
      </p:sp>
      <p:sp>
        <p:nvSpPr>
          <p:cNvPr id="253" name="Google Shape;253;p5"/>
          <p:cNvSpPr/>
          <p:nvPr/>
        </p:nvSpPr>
        <p:spPr>
          <a:xfrm rot="95423">
            <a:off x="6223988" y="4861737"/>
            <a:ext cx="2765630" cy="243431"/>
          </a:xfrm>
          <a:custGeom>
            <a:rect b="b" l="l" r="r" t="t"/>
            <a:pathLst>
              <a:path extrusionOk="0" h="5099" w="57930">
                <a:moveTo>
                  <a:pt x="57930" y="5099"/>
                </a:moveTo>
                <a:lnTo>
                  <a:pt x="0" y="5066"/>
                </a:lnTo>
                <a:lnTo>
                  <a:pt x="1165"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4" name="Google Shape;254;p5"/>
          <p:cNvSpPr/>
          <p:nvPr/>
        </p:nvSpPr>
        <p:spPr>
          <a:xfrm rot="5525853">
            <a:off x="-572567" y="4295560"/>
            <a:ext cx="1448207" cy="239865"/>
          </a:xfrm>
          <a:custGeom>
            <a:rect b="b" l="l" r="r" t="t"/>
            <a:pathLst>
              <a:path extrusionOk="0" h="5099" w="57930">
                <a:moveTo>
                  <a:pt x="57930" y="5099"/>
                </a:moveTo>
                <a:lnTo>
                  <a:pt x="0" y="5066"/>
                </a:lnTo>
                <a:lnTo>
                  <a:pt x="1165"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6"/>
          <p:cNvPicPr preferRelativeResize="0"/>
          <p:nvPr/>
        </p:nvPicPr>
        <p:blipFill rotWithShape="1">
          <a:blip r:embed="rId3">
            <a:alphaModFix/>
          </a:blip>
          <a:srcRect b="27562" l="-359" r="359" t="-385"/>
          <a:stretch/>
        </p:blipFill>
        <p:spPr>
          <a:xfrm rot="120004">
            <a:off x="845048" y="7817"/>
            <a:ext cx="7459454" cy="3621542"/>
          </a:xfrm>
          <a:prstGeom prst="rect">
            <a:avLst/>
          </a:prstGeom>
          <a:noFill/>
          <a:ln>
            <a:noFill/>
          </a:ln>
        </p:spPr>
      </p:pic>
      <p:grpSp>
        <p:nvGrpSpPr>
          <p:cNvPr id="260" name="Google Shape;260;p6"/>
          <p:cNvGrpSpPr/>
          <p:nvPr/>
        </p:nvGrpSpPr>
        <p:grpSpPr>
          <a:xfrm rot="548462">
            <a:off x="1269944" y="1805568"/>
            <a:ext cx="6715892" cy="3611865"/>
            <a:chOff x="3513333" y="-241700"/>
            <a:chExt cx="6224749" cy="3347724"/>
          </a:xfrm>
        </p:grpSpPr>
        <p:sp>
          <p:nvSpPr>
            <p:cNvPr id="261" name="Google Shape;261;p6"/>
            <p:cNvSpPr/>
            <p:nvPr/>
          </p:nvSpPr>
          <p:spPr>
            <a:xfrm>
              <a:off x="3705107" y="-114301"/>
              <a:ext cx="6032975" cy="3206400"/>
            </a:xfrm>
            <a:custGeom>
              <a:rect b="b" l="l" r="r" t="t"/>
              <a:pathLst>
                <a:path extrusionOk="0" h="128256" w="241319">
                  <a:moveTo>
                    <a:pt x="11791" y="128256"/>
                  </a:moveTo>
                  <a:lnTo>
                    <a:pt x="241319" y="94038"/>
                  </a:lnTo>
                  <a:lnTo>
                    <a:pt x="222127" y="0"/>
                  </a:lnTo>
                  <a:lnTo>
                    <a:pt x="0" y="7074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2" name="Google Shape;262;p6"/>
            <p:cNvSpPr/>
            <p:nvPr/>
          </p:nvSpPr>
          <p:spPr>
            <a:xfrm>
              <a:off x="3672453" y="2068574"/>
              <a:ext cx="248800" cy="1037450"/>
            </a:xfrm>
            <a:custGeom>
              <a:rect b="b" l="l" r="r" t="t"/>
              <a:pathLst>
                <a:path extrusionOk="0" h="41498" w="9952">
                  <a:moveTo>
                    <a:pt x="1952" y="0"/>
                  </a:moveTo>
                  <a:lnTo>
                    <a:pt x="0" y="41498"/>
                  </a:lnTo>
                  <a:lnTo>
                    <a:pt x="9952" y="4067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3" name="Google Shape;263;p6"/>
            <p:cNvSpPr/>
            <p:nvPr/>
          </p:nvSpPr>
          <p:spPr>
            <a:xfrm>
              <a:off x="9330600" y="-241700"/>
              <a:ext cx="381100" cy="1323175"/>
            </a:xfrm>
            <a:custGeom>
              <a:rect b="b" l="l" r="r" t="t"/>
              <a:pathLst>
                <a:path extrusionOk="0" h="52927" w="15244">
                  <a:moveTo>
                    <a:pt x="10005" y="52927"/>
                  </a:moveTo>
                  <a:lnTo>
                    <a:pt x="15244" y="0"/>
                  </a:lnTo>
                  <a:lnTo>
                    <a:pt x="0" y="4255"/>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4" name="Google Shape;264;p6"/>
            <p:cNvSpPr/>
            <p:nvPr/>
          </p:nvSpPr>
          <p:spPr>
            <a:xfrm>
              <a:off x="3513333" y="646596"/>
              <a:ext cx="2526051" cy="917111"/>
            </a:xfrm>
            <a:custGeom>
              <a:rect b="b" l="l" r="r" t="t"/>
              <a:pathLst>
                <a:path extrusionOk="0" h="41080" w="113149">
                  <a:moveTo>
                    <a:pt x="0" y="0"/>
                  </a:moveTo>
                  <a:lnTo>
                    <a:pt x="7531" y="41080"/>
                  </a:lnTo>
                  <a:lnTo>
                    <a:pt x="113149" y="780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65" name="Google Shape;265;p6"/>
          <p:cNvSpPr txBox="1"/>
          <p:nvPr>
            <p:ph type="title"/>
          </p:nvPr>
        </p:nvSpPr>
        <p:spPr>
          <a:xfrm>
            <a:off x="1549500" y="3568344"/>
            <a:ext cx="6045000" cy="1147737"/>
          </a:xfrm>
          <a:prstGeom prst="rect">
            <a:avLst/>
          </a:prstGeom>
          <a:noFill/>
          <a:ln>
            <a:noFill/>
          </a:ln>
        </p:spPr>
        <p:txBody>
          <a:bodyPr anchorCtr="0" anchor="ctr" bIns="91425" lIns="91425" spcFirstLastPara="1" rIns="91425" wrap="square" tIns="91425">
            <a:noAutofit/>
          </a:bodyPr>
          <a:lstStyle/>
          <a:p>
            <a:pPr indent="0" lvl="0" marL="91440" marR="0" rtl="0" algn="ctr">
              <a:lnSpc>
                <a:spcPct val="100000"/>
              </a:lnSpc>
              <a:spcBef>
                <a:spcPts val="0"/>
              </a:spcBef>
              <a:spcAft>
                <a:spcPts val="0"/>
              </a:spcAft>
              <a:buSzPts val="5000"/>
              <a:buNone/>
            </a:pPr>
            <a:r>
              <a:rPr lang="en"/>
              <a:t>Exploratory Data Analysis (EDA)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7"/>
          <p:cNvSpPr txBox="1"/>
          <p:nvPr>
            <p:ph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Assumptions</a:t>
            </a:r>
            <a:endParaRPr/>
          </a:p>
        </p:txBody>
      </p:sp>
      <p:sp>
        <p:nvSpPr>
          <p:cNvPr id="271" name="Google Shape;271;p7"/>
          <p:cNvSpPr txBox="1"/>
          <p:nvPr/>
        </p:nvSpPr>
        <p:spPr>
          <a:xfrm>
            <a:off x="693853" y="4223239"/>
            <a:ext cx="4303500" cy="576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Livvic"/>
                <a:ea typeface="Livvic"/>
                <a:cs typeface="Livvic"/>
                <a:sym typeface="Livvic"/>
              </a:rPr>
              <a:t>Distribution of reviews/sentiment based on our assumption</a:t>
            </a:r>
            <a:endParaRPr b="0" i="0" sz="1200" u="none" cap="none" strike="noStrike">
              <a:solidFill>
                <a:schemeClr val="dk1"/>
              </a:solidFill>
              <a:latin typeface="Livvic"/>
              <a:ea typeface="Livvic"/>
              <a:cs typeface="Livvic"/>
              <a:sym typeface="Livvic"/>
            </a:endParaRPr>
          </a:p>
        </p:txBody>
      </p:sp>
      <p:sp>
        <p:nvSpPr>
          <p:cNvPr id="272" name="Google Shape;272;p7"/>
          <p:cNvSpPr txBox="1"/>
          <p:nvPr>
            <p:ph idx="4294967295" type="title"/>
          </p:nvPr>
        </p:nvSpPr>
        <p:spPr>
          <a:xfrm>
            <a:off x="5793220" y="1692440"/>
            <a:ext cx="2308800" cy="714408"/>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b="1" lang="en" sz="1600">
                <a:latin typeface="Livvic"/>
                <a:ea typeface="Livvic"/>
                <a:cs typeface="Livvic"/>
                <a:sym typeface="Livvic"/>
              </a:rPr>
              <a:t>What exactly is a positive or negative review?</a:t>
            </a:r>
            <a:endParaRPr b="1" sz="1600">
              <a:latin typeface="Livvic"/>
              <a:ea typeface="Livvic"/>
              <a:cs typeface="Livvic"/>
              <a:sym typeface="Livvic"/>
            </a:endParaRPr>
          </a:p>
        </p:txBody>
      </p:sp>
      <p:sp>
        <p:nvSpPr>
          <p:cNvPr id="273" name="Google Shape;273;p7"/>
          <p:cNvSpPr txBox="1"/>
          <p:nvPr>
            <p:ph idx="4294967295" type="subTitle"/>
          </p:nvPr>
        </p:nvSpPr>
        <p:spPr>
          <a:xfrm>
            <a:off x="5793220" y="2571750"/>
            <a:ext cx="2308800" cy="131701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600"/>
              <a:buFont typeface="Livvic"/>
              <a:buNone/>
            </a:pPr>
            <a:r>
              <a:rPr b="0" i="0" lang="en" sz="1400" u="none" cap="none" strike="noStrike">
                <a:solidFill>
                  <a:schemeClr val="dk1"/>
                </a:solidFill>
                <a:latin typeface="Livvic"/>
                <a:ea typeface="Livvic"/>
                <a:cs typeface="Livvic"/>
                <a:sym typeface="Livvic"/>
              </a:rPr>
              <a:t>For this analysis we will be considering Rating 4 and 5 as a positive review and the rest as negative review.</a:t>
            </a:r>
            <a:endParaRPr/>
          </a:p>
          <a:p>
            <a:pPr indent="0" lvl="0" marL="0" marR="0" rtl="0" algn="l">
              <a:lnSpc>
                <a:spcPct val="100000"/>
              </a:lnSpc>
              <a:spcBef>
                <a:spcPts val="0"/>
              </a:spcBef>
              <a:spcAft>
                <a:spcPts val="0"/>
              </a:spcAft>
              <a:buClr>
                <a:schemeClr val="dk1"/>
              </a:buClr>
              <a:buSzPts val="1600"/>
              <a:buFont typeface="Livvic"/>
              <a:buNone/>
            </a:pPr>
            <a:r>
              <a:t/>
            </a:r>
            <a:endParaRPr b="0" i="0" sz="1400" u="none" cap="none" strike="noStrike">
              <a:solidFill>
                <a:schemeClr val="dk1"/>
              </a:solidFill>
              <a:latin typeface="Livvic"/>
              <a:ea typeface="Livvic"/>
              <a:cs typeface="Livvic"/>
              <a:sym typeface="Livvic"/>
            </a:endParaRPr>
          </a:p>
        </p:txBody>
      </p:sp>
      <p:sp>
        <p:nvSpPr>
          <p:cNvPr id="274" name="Google Shape;274;p7"/>
          <p:cNvSpPr/>
          <p:nvPr/>
        </p:nvSpPr>
        <p:spPr>
          <a:xfrm flipH="1" rot="-6934097">
            <a:off x="5162984" y="1483895"/>
            <a:ext cx="513516" cy="581993"/>
          </a:xfrm>
          <a:custGeom>
            <a:rect b="b" l="l" r="r" t="t"/>
            <a:pathLst>
              <a:path extrusionOk="0" h="23279" w="20540">
                <a:moveTo>
                  <a:pt x="0" y="5477"/>
                </a:moveTo>
                <a:lnTo>
                  <a:pt x="19855" y="0"/>
                </a:lnTo>
                <a:lnTo>
                  <a:pt x="20540" y="2327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75" name="Google Shape;275;p7"/>
          <p:cNvSpPr txBox="1"/>
          <p:nvPr>
            <p:ph idx="4294967295" type="title"/>
          </p:nvPr>
        </p:nvSpPr>
        <p:spPr>
          <a:xfrm>
            <a:off x="5253776" y="1720244"/>
            <a:ext cx="459600" cy="329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sz="1600"/>
              <a:t>1</a:t>
            </a:r>
            <a:endParaRPr sz="1600"/>
          </a:p>
        </p:txBody>
      </p:sp>
      <p:pic>
        <p:nvPicPr>
          <p:cNvPr id="276" name="Google Shape;276;p7"/>
          <p:cNvPicPr preferRelativeResize="0"/>
          <p:nvPr/>
        </p:nvPicPr>
        <p:blipFill rotWithShape="1">
          <a:blip r:embed="rId3">
            <a:alphaModFix/>
          </a:blip>
          <a:srcRect b="0" l="0" r="0" t="0"/>
          <a:stretch/>
        </p:blipFill>
        <p:spPr>
          <a:xfrm>
            <a:off x="748450" y="1417687"/>
            <a:ext cx="4194306" cy="278806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8"/>
          <p:cNvSpPr txBox="1"/>
          <p:nvPr>
            <p:ph type="title"/>
          </p:nvPr>
        </p:nvSpPr>
        <p:spPr>
          <a:xfrm>
            <a:off x="702781" y="4310336"/>
            <a:ext cx="29628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Before</a:t>
            </a:r>
            <a:endParaRPr/>
          </a:p>
        </p:txBody>
      </p:sp>
      <p:sp>
        <p:nvSpPr>
          <p:cNvPr id="282" name="Google Shape;282;p8"/>
          <p:cNvSpPr txBox="1"/>
          <p:nvPr>
            <p:ph idx="2" type="title"/>
          </p:nvPr>
        </p:nvSpPr>
        <p:spPr>
          <a:xfrm>
            <a:off x="5142945" y="4304497"/>
            <a:ext cx="29640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After</a:t>
            </a:r>
            <a:endParaRPr/>
          </a:p>
        </p:txBody>
      </p:sp>
      <p:grpSp>
        <p:nvGrpSpPr>
          <p:cNvPr id="283" name="Google Shape;283;p8"/>
          <p:cNvGrpSpPr/>
          <p:nvPr/>
        </p:nvGrpSpPr>
        <p:grpSpPr>
          <a:xfrm rot="10800000">
            <a:off x="1364973" y="2035390"/>
            <a:ext cx="1239077" cy="2269107"/>
            <a:chOff x="1524476" y="767954"/>
            <a:chExt cx="2129899" cy="2010246"/>
          </a:xfrm>
        </p:grpSpPr>
        <p:sp>
          <p:nvSpPr>
            <p:cNvPr id="284" name="Google Shape;284;p8"/>
            <p:cNvSpPr/>
            <p:nvPr/>
          </p:nvSpPr>
          <p:spPr>
            <a:xfrm flipH="1">
              <a:off x="1524476" y="767954"/>
              <a:ext cx="1420678" cy="125048"/>
            </a:xfrm>
            <a:custGeom>
              <a:rect b="b" l="l" r="r" t="t"/>
              <a:pathLst>
                <a:path extrusionOk="0" h="5099" w="57930">
                  <a:moveTo>
                    <a:pt x="57930" y="5099"/>
                  </a:moveTo>
                  <a:lnTo>
                    <a:pt x="0" y="5066"/>
                  </a:lnTo>
                  <a:lnTo>
                    <a:pt x="1165"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5" name="Google Shape;285;p8"/>
            <p:cNvSpPr/>
            <p:nvPr/>
          </p:nvSpPr>
          <p:spPr>
            <a:xfrm>
              <a:off x="3537475" y="1865700"/>
              <a:ext cx="116900" cy="912500"/>
            </a:xfrm>
            <a:custGeom>
              <a:rect b="b" l="l" r="r" t="t"/>
              <a:pathLst>
                <a:path extrusionOk="0" h="36500" w="4676">
                  <a:moveTo>
                    <a:pt x="0" y="36500"/>
                  </a:moveTo>
                  <a:lnTo>
                    <a:pt x="397" y="0"/>
                  </a:lnTo>
                  <a:lnTo>
                    <a:pt x="4676" y="226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86" name="Google Shape;286;p8"/>
          <p:cNvGrpSpPr/>
          <p:nvPr/>
        </p:nvGrpSpPr>
        <p:grpSpPr>
          <a:xfrm>
            <a:off x="6442104" y="1301888"/>
            <a:ext cx="1051400" cy="2065725"/>
            <a:chOff x="6756725" y="712475"/>
            <a:chExt cx="1051400" cy="2065725"/>
          </a:xfrm>
        </p:grpSpPr>
        <p:sp>
          <p:nvSpPr>
            <p:cNvPr id="287" name="Google Shape;287;p8"/>
            <p:cNvSpPr/>
            <p:nvPr/>
          </p:nvSpPr>
          <p:spPr>
            <a:xfrm>
              <a:off x="6756725" y="712475"/>
              <a:ext cx="855824" cy="188271"/>
            </a:xfrm>
            <a:custGeom>
              <a:rect b="b" l="l" r="r" t="t"/>
              <a:pathLst>
                <a:path extrusionOk="0" h="14660" w="66640">
                  <a:moveTo>
                    <a:pt x="66640" y="14660"/>
                  </a:moveTo>
                  <a:lnTo>
                    <a:pt x="6663" y="13662"/>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88" name="Google Shape;288;p8"/>
            <p:cNvSpPr/>
            <p:nvPr/>
          </p:nvSpPr>
          <p:spPr>
            <a:xfrm>
              <a:off x="7653150" y="1922375"/>
              <a:ext cx="154975" cy="855825"/>
            </a:xfrm>
            <a:custGeom>
              <a:rect b="b" l="l" r="r" t="t"/>
              <a:pathLst>
                <a:path extrusionOk="0" h="34233" w="6199">
                  <a:moveTo>
                    <a:pt x="0" y="34233"/>
                  </a:moveTo>
                  <a:lnTo>
                    <a:pt x="103" y="781"/>
                  </a:lnTo>
                  <a:lnTo>
                    <a:pt x="6199"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pic>
        <p:nvPicPr>
          <p:cNvPr id="289" name="Google Shape;289;p8"/>
          <p:cNvPicPr preferRelativeResize="0"/>
          <p:nvPr/>
        </p:nvPicPr>
        <p:blipFill rotWithShape="1">
          <a:blip r:embed="rId3">
            <a:alphaModFix/>
          </a:blip>
          <a:srcRect b="0" l="0" r="0" t="0"/>
          <a:stretch/>
        </p:blipFill>
        <p:spPr>
          <a:xfrm>
            <a:off x="1650496" y="1612194"/>
            <a:ext cx="1449510" cy="2621727"/>
          </a:xfrm>
          <a:prstGeom prst="rect">
            <a:avLst/>
          </a:prstGeom>
          <a:noFill/>
          <a:ln>
            <a:noFill/>
          </a:ln>
        </p:spPr>
      </p:pic>
      <p:pic>
        <p:nvPicPr>
          <p:cNvPr id="290" name="Google Shape;290;p8"/>
          <p:cNvPicPr preferRelativeResize="0"/>
          <p:nvPr/>
        </p:nvPicPr>
        <p:blipFill rotWithShape="1">
          <a:blip r:embed="rId4">
            <a:alphaModFix/>
          </a:blip>
          <a:srcRect b="0" l="0" r="0" t="0"/>
          <a:stretch/>
        </p:blipFill>
        <p:spPr>
          <a:xfrm>
            <a:off x="5874922" y="1497886"/>
            <a:ext cx="1449510" cy="2621727"/>
          </a:xfrm>
          <a:prstGeom prst="rect">
            <a:avLst/>
          </a:prstGeom>
          <a:noFill/>
          <a:ln>
            <a:noFill/>
          </a:ln>
        </p:spPr>
      </p:pic>
      <p:sp>
        <p:nvSpPr>
          <p:cNvPr id="291" name="Google Shape;291;p8"/>
          <p:cNvSpPr txBox="1"/>
          <p:nvPr/>
        </p:nvSpPr>
        <p:spPr>
          <a:xfrm>
            <a:off x="1974573" y="63291"/>
            <a:ext cx="5102087" cy="775712"/>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000"/>
              <a:buFont typeface="Carter One"/>
              <a:buNone/>
            </a:pPr>
            <a:r>
              <a:rPr b="0" i="0" lang="en" sz="3000" u="none" cap="none" strike="noStrike">
                <a:solidFill>
                  <a:schemeClr val="dk1"/>
                </a:solidFill>
                <a:latin typeface="Carter One"/>
                <a:ea typeface="Carter One"/>
                <a:cs typeface="Carter One"/>
                <a:sym typeface="Carter One"/>
              </a:rPr>
              <a:t>Removing Stopwords</a:t>
            </a:r>
            <a:endParaRPr/>
          </a:p>
        </p:txBody>
      </p:sp>
      <p:sp>
        <p:nvSpPr>
          <p:cNvPr id="292" name="Google Shape;292;p8"/>
          <p:cNvSpPr txBox="1"/>
          <p:nvPr/>
        </p:nvSpPr>
        <p:spPr>
          <a:xfrm>
            <a:off x="1275659" y="715489"/>
            <a:ext cx="6062870"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400" u="none" cap="none" strike="noStrike">
                <a:solidFill>
                  <a:schemeClr val="dk1"/>
                </a:solidFill>
                <a:latin typeface="Livvic"/>
                <a:ea typeface="Livvic"/>
                <a:cs typeface="Livvic"/>
                <a:sym typeface="Livvic"/>
              </a:rPr>
              <a:t>Stopwords such as “the”, “a”, “an”, “in” doesn’t provide us with any helpful insights. We would not want these words to take up space in our database, or taking up valuable processing time. So we remove them.</a:t>
            </a:r>
            <a:endParaRPr b="0" i="0" sz="1400" u="none" cap="none" strike="noStrike">
              <a:solidFill>
                <a:schemeClr val="dk1"/>
              </a:solidFill>
              <a:latin typeface="Livvic"/>
              <a:ea typeface="Livvic"/>
              <a:cs typeface="Livvic"/>
              <a:sym typeface="Livv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9"/>
          <p:cNvSpPr txBox="1"/>
          <p:nvPr>
            <p:ph type="title"/>
          </p:nvPr>
        </p:nvSpPr>
        <p:spPr>
          <a:xfrm>
            <a:off x="713226" y="539500"/>
            <a:ext cx="77175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Preprocessing</a:t>
            </a:r>
            <a:endParaRPr/>
          </a:p>
        </p:txBody>
      </p:sp>
      <p:sp>
        <p:nvSpPr>
          <p:cNvPr id="298" name="Google Shape;298;p9"/>
          <p:cNvSpPr txBox="1"/>
          <p:nvPr/>
        </p:nvSpPr>
        <p:spPr>
          <a:xfrm>
            <a:off x="1372292" y="1995541"/>
            <a:ext cx="969600" cy="345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rter One"/>
              <a:ea typeface="Carter One"/>
              <a:cs typeface="Carter One"/>
              <a:sym typeface="Carter One"/>
            </a:endParaRPr>
          </a:p>
        </p:txBody>
      </p:sp>
      <p:sp>
        <p:nvSpPr>
          <p:cNvPr id="299" name="Google Shape;299;p9"/>
          <p:cNvSpPr txBox="1"/>
          <p:nvPr/>
        </p:nvSpPr>
        <p:spPr>
          <a:xfrm>
            <a:off x="6826600" y="2685913"/>
            <a:ext cx="969600" cy="345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rter One"/>
              <a:ea typeface="Carter One"/>
              <a:cs typeface="Carter One"/>
              <a:sym typeface="Carter One"/>
            </a:endParaRPr>
          </a:p>
        </p:txBody>
      </p:sp>
      <p:pic>
        <p:nvPicPr>
          <p:cNvPr id="300" name="Google Shape;300;p9"/>
          <p:cNvPicPr preferRelativeResize="0"/>
          <p:nvPr/>
        </p:nvPicPr>
        <p:blipFill rotWithShape="1">
          <a:blip r:embed="rId3">
            <a:alphaModFix/>
          </a:blip>
          <a:srcRect b="0" l="0" r="0" t="0"/>
          <a:stretch/>
        </p:blipFill>
        <p:spPr>
          <a:xfrm>
            <a:off x="498843" y="1328003"/>
            <a:ext cx="4012852" cy="3372077"/>
          </a:xfrm>
          <a:prstGeom prst="rect">
            <a:avLst/>
          </a:prstGeom>
          <a:noFill/>
          <a:ln>
            <a:noFill/>
          </a:ln>
        </p:spPr>
      </p:pic>
      <p:pic>
        <p:nvPicPr>
          <p:cNvPr id="301" name="Google Shape;301;p9"/>
          <p:cNvPicPr preferRelativeResize="0"/>
          <p:nvPr/>
        </p:nvPicPr>
        <p:blipFill rotWithShape="1">
          <a:blip r:embed="rId4">
            <a:alphaModFix/>
          </a:blip>
          <a:srcRect b="4966" l="0" r="13924" t="0"/>
          <a:stretch/>
        </p:blipFill>
        <p:spPr>
          <a:xfrm>
            <a:off x="4976038" y="1328003"/>
            <a:ext cx="3296092" cy="3372077"/>
          </a:xfrm>
          <a:prstGeom prst="rect">
            <a:avLst/>
          </a:prstGeom>
          <a:noFill/>
          <a:ln>
            <a:noFill/>
          </a:ln>
        </p:spPr>
      </p:pic>
      <p:sp>
        <p:nvSpPr>
          <p:cNvPr id="302" name="Google Shape;302;p9"/>
          <p:cNvSpPr/>
          <p:nvPr/>
        </p:nvSpPr>
        <p:spPr>
          <a:xfrm>
            <a:off x="1950598" y="4761994"/>
            <a:ext cx="782587"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400" u="none" cap="none" strike="noStrike">
                <a:solidFill>
                  <a:schemeClr val="dk1"/>
                </a:solidFill>
                <a:latin typeface="Carter One"/>
                <a:ea typeface="Carter One"/>
                <a:cs typeface="Carter One"/>
                <a:sym typeface="Carter One"/>
              </a:rPr>
              <a:t>Before</a:t>
            </a:r>
            <a:endParaRPr b="0" i="0" sz="1400" u="none" cap="none" strike="noStrike">
              <a:solidFill>
                <a:schemeClr val="dk1"/>
              </a:solidFill>
              <a:latin typeface="Carter One"/>
              <a:ea typeface="Carter One"/>
              <a:cs typeface="Carter One"/>
              <a:sym typeface="Carter One"/>
            </a:endParaRPr>
          </a:p>
        </p:txBody>
      </p:sp>
      <p:sp>
        <p:nvSpPr>
          <p:cNvPr id="303" name="Google Shape;303;p9"/>
          <p:cNvSpPr/>
          <p:nvPr/>
        </p:nvSpPr>
        <p:spPr>
          <a:xfrm>
            <a:off x="6122104" y="4724985"/>
            <a:ext cx="64633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400" u="none" cap="none" strike="noStrike">
                <a:solidFill>
                  <a:schemeClr val="dk1"/>
                </a:solidFill>
                <a:latin typeface="Carter One"/>
                <a:ea typeface="Carter One"/>
                <a:cs typeface="Carter One"/>
                <a:sym typeface="Carter One"/>
              </a:rPr>
              <a:t>After</a:t>
            </a:r>
            <a:endParaRPr b="0" i="0" sz="1400" u="none" cap="none" strike="noStrike">
              <a:solidFill>
                <a:schemeClr val="dk1"/>
              </a:solidFill>
              <a:latin typeface="Carter One"/>
              <a:ea typeface="Carter One"/>
              <a:cs typeface="Carter One"/>
              <a:sym typeface="Carter One"/>
            </a:endParaRPr>
          </a:p>
        </p:txBody>
      </p:sp>
    </p:spTree>
  </p:cSld>
  <p:clrMapOvr>
    <a:masterClrMapping/>
  </p:clrMapOvr>
</p:sld>
</file>

<file path=ppt/theme/theme1.xml><?xml version="1.0" encoding="utf-8"?>
<a:theme xmlns:a="http://schemas.openxmlformats.org/drawingml/2006/main" xmlns:r="http://schemas.openxmlformats.org/officeDocument/2006/relationships" name="Hotel Business Plan by Slidesgo">
  <a:themeElements>
    <a:clrScheme name="Simple Light">
      <a:dk1>
        <a:srgbClr val="916452"/>
      </a:dk1>
      <a:lt1>
        <a:srgbClr val="FFFFFF"/>
      </a:lt1>
      <a:dk2>
        <a:srgbClr val="FFF6EC"/>
      </a:dk2>
      <a:lt2>
        <a:srgbClr val="FFC0A7"/>
      </a:lt2>
      <a:accent1>
        <a:srgbClr val="FED3C2"/>
      </a:accent1>
      <a:accent2>
        <a:srgbClr val="C7D8D0"/>
      </a:accent2>
      <a:accent3>
        <a:srgbClr val="E1EAE7"/>
      </a:accent3>
      <a:accent4>
        <a:srgbClr val="FFF6EC"/>
      </a:accent4>
      <a:accent5>
        <a:srgbClr val="FED3C2"/>
      </a:accent5>
      <a:accent6>
        <a:srgbClr val="C7D8D0"/>
      </a:accent6>
      <a:hlink>
        <a:srgbClr val="8C623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Afrin Azath</dc:creator>
</cp:coreProperties>
</file>